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9" r:id="rId3"/>
    <p:sldId id="260" r:id="rId4"/>
    <p:sldId id="264" r:id="rId5"/>
    <p:sldId id="263" r:id="rId6"/>
    <p:sldId id="271" r:id="rId7"/>
    <p:sldId id="266" r:id="rId8"/>
    <p:sldId id="267" r:id="rId9"/>
    <p:sldId id="268" r:id="rId10"/>
    <p:sldId id="269" r:id="rId11"/>
    <p:sldId id="270" r:id="rId12"/>
    <p:sldId id="273" r:id="rId13"/>
    <p:sldId id="272" r:id="rId14"/>
  </p:sldIdLst>
  <p:sldSz cx="9144000" cy="6858000" type="screen4x3"/>
  <p:notesSz cx="7010400" cy="9296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66"/>
    <a:srgbClr val="E1BC1F"/>
    <a:srgbClr val="B0A25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1" d="100"/>
          <a:sy n="81" d="100"/>
        </p:scale>
        <p:origin x="10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9183A-BCAC-4C34-987A-CE2A59F9BA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E"/>
        </a:p>
      </dgm:t>
    </dgm:pt>
    <dgm:pt modelId="{9B1C4D9D-4AB4-4B82-8CB5-4BD6737DDF81}">
      <dgm:prSet phldrT="[Texto]" custT="1"/>
      <dgm:spPr/>
      <dgm:t>
        <a:bodyPr/>
        <a:lstStyle/>
        <a:p>
          <a:pPr algn="ctr"/>
          <a:r>
            <a:rPr lang="es-PE" sz="2000" b="1" dirty="0">
              <a:solidFill>
                <a:srgbClr val="002060"/>
              </a:solidFill>
              <a:latin typeface="Arial" panose="020B0604020202020204" pitchFamily="34" charset="0"/>
              <a:cs typeface="Arial" panose="020B0604020202020204" pitchFamily="34" charset="0"/>
            </a:rPr>
            <a:t>CONCENTRACIÓN</a:t>
          </a:r>
        </a:p>
        <a:p>
          <a:pPr algn="ctr"/>
          <a:r>
            <a:rPr lang="es-PE" sz="1600" dirty="0">
              <a:solidFill>
                <a:schemeClr val="tx1"/>
              </a:solidFill>
              <a:latin typeface="Arial" panose="020B0604020202020204" pitchFamily="34" charset="0"/>
              <a:cs typeface="Arial" panose="020B0604020202020204" pitchFamily="34" charset="0"/>
            </a:rPr>
            <a:t> </a:t>
          </a:r>
          <a:r>
            <a:rPr lang="es-ES" sz="1800" dirty="0">
              <a:solidFill>
                <a:schemeClr val="tx1"/>
              </a:solidFill>
              <a:latin typeface="Arial" panose="020B0604020202020204" pitchFamily="34" charset="0"/>
              <a:cs typeface="Arial" panose="020B0604020202020204" pitchFamily="34" charset="0"/>
            </a:rPr>
            <a:t>Se refiere a la cantidad de soluto que hay en una determinada cantidad de solvente o solución.</a:t>
          </a:r>
          <a:endParaRPr lang="es-PE" sz="1800" dirty="0"/>
        </a:p>
      </dgm:t>
    </dgm:pt>
    <dgm:pt modelId="{A7C3207F-6758-4063-A317-44A2270E0D5E}" type="parTrans" cxnId="{6C36C2FF-95FF-428C-99B0-1AEB221AE6EA}">
      <dgm:prSet/>
      <dgm:spPr/>
      <dgm:t>
        <a:bodyPr/>
        <a:lstStyle/>
        <a:p>
          <a:endParaRPr lang="es-PE"/>
        </a:p>
      </dgm:t>
    </dgm:pt>
    <dgm:pt modelId="{4DFEA459-B494-439E-B631-D1D4C3DCE37E}" type="sibTrans" cxnId="{6C36C2FF-95FF-428C-99B0-1AEB221AE6EA}">
      <dgm:prSet/>
      <dgm:spPr/>
      <dgm:t>
        <a:bodyPr/>
        <a:lstStyle/>
        <a:p>
          <a:endParaRPr lang="es-PE"/>
        </a:p>
      </dgm:t>
    </dgm:pt>
    <dgm:pt modelId="{22FBE95D-D459-4921-970A-BC46DC9E747F}">
      <dgm:prSet phldrT="[Texto]" custT="1"/>
      <dgm:spPr/>
      <dgm:t>
        <a:bodyPr/>
        <a:lstStyle/>
        <a:p>
          <a:r>
            <a:rPr lang="es-PE" sz="1500" b="1" dirty="0">
              <a:solidFill>
                <a:srgbClr val="660066"/>
              </a:solidFill>
            </a:rPr>
            <a:t>UNIDADES FÍSICAS</a:t>
          </a:r>
        </a:p>
      </dgm:t>
    </dgm:pt>
    <dgm:pt modelId="{BC6C9CD5-D972-4409-A662-4A1F1542E16A}" type="parTrans" cxnId="{F86DDE54-1642-4BD6-B935-483AE16DC177}">
      <dgm:prSet/>
      <dgm:spPr/>
      <dgm:t>
        <a:bodyPr/>
        <a:lstStyle/>
        <a:p>
          <a:endParaRPr lang="es-PE"/>
        </a:p>
      </dgm:t>
    </dgm:pt>
    <dgm:pt modelId="{B94189A3-8356-4054-A709-AFE8DF8AD2B8}" type="sibTrans" cxnId="{F86DDE54-1642-4BD6-B935-483AE16DC177}">
      <dgm:prSet/>
      <dgm:spPr/>
      <dgm:t>
        <a:bodyPr/>
        <a:lstStyle/>
        <a:p>
          <a:endParaRPr lang="es-PE"/>
        </a:p>
      </dgm:t>
    </dgm:pt>
    <dgm:pt modelId="{CF4A8502-782E-42AA-868D-D5B3C71C344F}">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PORCENTAJE PESO EN PESO %P/P</a:t>
          </a:r>
          <a:endParaRPr lang="es-PE" dirty="0"/>
        </a:p>
      </dgm:t>
    </dgm:pt>
    <dgm:pt modelId="{80FF7B49-8351-4BC7-8162-0F61ABB14641}" type="parTrans" cxnId="{A4A183CB-0141-45F9-91EA-16967DB81A26}">
      <dgm:prSet/>
      <dgm:spPr/>
      <dgm:t>
        <a:bodyPr/>
        <a:lstStyle/>
        <a:p>
          <a:endParaRPr lang="es-PE"/>
        </a:p>
      </dgm:t>
    </dgm:pt>
    <dgm:pt modelId="{698760BE-F514-4BC3-B22B-71B1206F1C0E}" type="sibTrans" cxnId="{A4A183CB-0141-45F9-91EA-16967DB81A26}">
      <dgm:prSet/>
      <dgm:spPr/>
      <dgm:t>
        <a:bodyPr/>
        <a:lstStyle/>
        <a:p>
          <a:endParaRPr lang="es-PE"/>
        </a:p>
      </dgm:t>
    </dgm:pt>
    <dgm:pt modelId="{4E962726-B683-40E5-A96E-8E9B3C2ADB01}">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PORCENTAJE PESO EN VOL.  %P/V</a:t>
          </a:r>
          <a:endParaRPr lang="es-PE" dirty="0"/>
        </a:p>
      </dgm:t>
    </dgm:pt>
    <dgm:pt modelId="{1EBEDE44-34ED-463E-8E3C-5AFFC7366BF9}" type="parTrans" cxnId="{6BAACBEF-9BF7-47FF-9058-9AD35D8F06A6}">
      <dgm:prSet/>
      <dgm:spPr/>
      <dgm:t>
        <a:bodyPr/>
        <a:lstStyle/>
        <a:p>
          <a:endParaRPr lang="es-PE"/>
        </a:p>
      </dgm:t>
    </dgm:pt>
    <dgm:pt modelId="{959B6665-AD0C-4DC4-94D2-C549D57B9983}" type="sibTrans" cxnId="{6BAACBEF-9BF7-47FF-9058-9AD35D8F06A6}">
      <dgm:prSet/>
      <dgm:spPr/>
      <dgm:t>
        <a:bodyPr/>
        <a:lstStyle/>
        <a:p>
          <a:endParaRPr lang="es-PE"/>
        </a:p>
      </dgm:t>
    </dgm:pt>
    <dgm:pt modelId="{30EB81D7-B6AE-4745-BE3D-2C74C95E24E6}">
      <dgm:prSet phldrT="[Texto]" custT="1"/>
      <dgm:spPr/>
      <dgm:t>
        <a:bodyPr/>
        <a:lstStyle/>
        <a:p>
          <a:r>
            <a:rPr lang="es-PE" sz="1500" b="1" dirty="0">
              <a:solidFill>
                <a:srgbClr val="660066"/>
              </a:solidFill>
            </a:rPr>
            <a:t>UNIDADES QUÍMICAS</a:t>
          </a:r>
        </a:p>
      </dgm:t>
    </dgm:pt>
    <dgm:pt modelId="{B0A6DB33-3BE3-4B62-9D3A-EDEA32118B19}" type="parTrans" cxnId="{F51EABBD-EA52-4B45-A5C3-EDD9FC513422}">
      <dgm:prSet/>
      <dgm:spPr/>
      <dgm:t>
        <a:bodyPr/>
        <a:lstStyle/>
        <a:p>
          <a:endParaRPr lang="es-PE"/>
        </a:p>
      </dgm:t>
    </dgm:pt>
    <dgm:pt modelId="{AD644209-3E57-4776-AE83-9910ECC74608}" type="sibTrans" cxnId="{F51EABBD-EA52-4B45-A5C3-EDD9FC513422}">
      <dgm:prSet/>
      <dgm:spPr/>
      <dgm:t>
        <a:bodyPr/>
        <a:lstStyle/>
        <a:p>
          <a:endParaRPr lang="es-PE"/>
        </a:p>
      </dgm:t>
    </dgm:pt>
    <dgm:pt modelId="{5D702D10-F199-433B-B1DF-6F8A02044262}">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MOLALIDAD     (m)  </a:t>
          </a:r>
          <a:endParaRPr lang="es-PE" dirty="0"/>
        </a:p>
      </dgm:t>
    </dgm:pt>
    <dgm:pt modelId="{1AF1B759-8062-4C50-84D4-4B4F8C128504}" type="parTrans" cxnId="{5AED4DC9-0ED7-4B72-98CF-BFA144D3CC79}">
      <dgm:prSet/>
      <dgm:spPr/>
      <dgm:t>
        <a:bodyPr/>
        <a:lstStyle/>
        <a:p>
          <a:endParaRPr lang="es-PE"/>
        </a:p>
      </dgm:t>
    </dgm:pt>
    <dgm:pt modelId="{98044CC0-F277-46B0-ADBD-72D4DE89131B}" type="sibTrans" cxnId="{5AED4DC9-0ED7-4B72-98CF-BFA144D3CC79}">
      <dgm:prSet/>
      <dgm:spPr/>
      <dgm:t>
        <a:bodyPr/>
        <a:lstStyle/>
        <a:p>
          <a:endParaRPr lang="es-PE"/>
        </a:p>
      </dgm:t>
    </dgm:pt>
    <dgm:pt modelId="{B89FC102-F734-4BD4-88E9-322D3814F6BE}">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PORCENTAJE VOL. EN VOL.   %V/V</a:t>
          </a:r>
          <a:endParaRPr lang="es-PE" dirty="0"/>
        </a:p>
      </dgm:t>
    </dgm:pt>
    <dgm:pt modelId="{860A2E32-94D7-4338-886D-7C33A176E748}" type="parTrans" cxnId="{7F013DA8-B369-4F5D-A0DB-C9D7C34E8B6D}">
      <dgm:prSet/>
      <dgm:spPr/>
      <dgm:t>
        <a:bodyPr/>
        <a:lstStyle/>
        <a:p>
          <a:endParaRPr lang="es-PE"/>
        </a:p>
      </dgm:t>
    </dgm:pt>
    <dgm:pt modelId="{5F088DC8-4F60-4DA9-8137-CF1D7A4FA34F}" type="sibTrans" cxnId="{7F013DA8-B369-4F5D-A0DB-C9D7C34E8B6D}">
      <dgm:prSet/>
      <dgm:spPr/>
      <dgm:t>
        <a:bodyPr/>
        <a:lstStyle/>
        <a:p>
          <a:endParaRPr lang="es-PE"/>
        </a:p>
      </dgm:t>
    </dgm:pt>
    <dgm:pt modelId="{9481F86F-8A67-4D21-90D5-727BD176AEC7}">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MOLARIDAD     (M)</a:t>
          </a:r>
          <a:endParaRPr lang="es-PE" dirty="0"/>
        </a:p>
      </dgm:t>
    </dgm:pt>
    <dgm:pt modelId="{4D85D237-69C3-49E2-A8C2-31A12DE04B13}" type="parTrans" cxnId="{8F4B9FDE-0643-4F65-B2A8-D5B4287239C2}">
      <dgm:prSet/>
      <dgm:spPr/>
      <dgm:t>
        <a:bodyPr/>
        <a:lstStyle/>
        <a:p>
          <a:endParaRPr lang="es-PE"/>
        </a:p>
      </dgm:t>
    </dgm:pt>
    <dgm:pt modelId="{32A52FEF-5EA7-4865-B39C-B4C21684A014}" type="sibTrans" cxnId="{8F4B9FDE-0643-4F65-B2A8-D5B4287239C2}">
      <dgm:prSet/>
      <dgm:spPr/>
      <dgm:t>
        <a:bodyPr/>
        <a:lstStyle/>
        <a:p>
          <a:endParaRPr lang="es-PE"/>
        </a:p>
      </dgm:t>
    </dgm:pt>
    <dgm:pt modelId="{657E4B86-6298-48AE-9E88-708DE262F380}">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NORMALIDAD   (N)</a:t>
          </a:r>
          <a:endParaRPr lang="es-PE" dirty="0"/>
        </a:p>
      </dgm:t>
    </dgm:pt>
    <dgm:pt modelId="{AF89C8A1-39AC-4F7A-8537-4D67F74491F0}" type="parTrans" cxnId="{CCC5B7BC-74B2-487A-9B3E-F938C66A29EE}">
      <dgm:prSet/>
      <dgm:spPr/>
      <dgm:t>
        <a:bodyPr/>
        <a:lstStyle/>
        <a:p>
          <a:endParaRPr lang="es-PE"/>
        </a:p>
      </dgm:t>
    </dgm:pt>
    <dgm:pt modelId="{7E5F04F4-12E4-4B49-9FD4-3B69450EED55}" type="sibTrans" cxnId="{CCC5B7BC-74B2-487A-9B3E-F938C66A29EE}">
      <dgm:prSet/>
      <dgm:spPr/>
      <dgm:t>
        <a:bodyPr/>
        <a:lstStyle/>
        <a:p>
          <a:endParaRPr lang="es-PE"/>
        </a:p>
      </dgm:t>
    </dgm:pt>
    <dgm:pt modelId="{190E0799-0403-475B-A6CA-9926B57F8606}">
      <dgm:prSet phldrT="[Texto]"/>
      <dgm:spPr/>
      <dgm:t>
        <a:bodyPr/>
        <a:lstStyle/>
        <a:p>
          <a:r>
            <a:rPr lang="es-ES" b="1" dirty="0">
              <a:effectLst>
                <a:outerShdw blurRad="38100" dist="38100" dir="2700000" algn="tl">
                  <a:srgbClr val="000000">
                    <a:alpha val="43137"/>
                  </a:srgbClr>
                </a:outerShdw>
              </a:effectLst>
              <a:latin typeface="Arial" pitchFamily="34" charset="0"/>
              <a:cs typeface="Arial" pitchFamily="34" charset="0"/>
            </a:rPr>
            <a:t>FRACCIÓN MOLAR (X)</a:t>
          </a:r>
          <a:endParaRPr lang="es-PE" dirty="0"/>
        </a:p>
      </dgm:t>
    </dgm:pt>
    <dgm:pt modelId="{E2967D06-ED1C-4725-AFF0-7F1D56F0AC89}" type="parTrans" cxnId="{6D22148E-2CCF-4711-93B6-2F43C62B7091}">
      <dgm:prSet/>
      <dgm:spPr/>
      <dgm:t>
        <a:bodyPr/>
        <a:lstStyle/>
        <a:p>
          <a:endParaRPr lang="es-PE"/>
        </a:p>
      </dgm:t>
    </dgm:pt>
    <dgm:pt modelId="{71A13C6D-F32D-41D9-8BD1-F13D2143FD38}" type="sibTrans" cxnId="{6D22148E-2CCF-4711-93B6-2F43C62B7091}">
      <dgm:prSet/>
      <dgm:spPr/>
      <dgm:t>
        <a:bodyPr/>
        <a:lstStyle/>
        <a:p>
          <a:endParaRPr lang="es-PE"/>
        </a:p>
      </dgm:t>
    </dgm:pt>
    <dgm:pt modelId="{8DAEC966-4D92-409E-AEB0-1692F8EEE9B9}" type="pres">
      <dgm:prSet presAssocID="{9389183A-BCAC-4C34-987A-CE2A59F9BA56}" presName="hierChild1" presStyleCnt="0">
        <dgm:presLayoutVars>
          <dgm:chPref val="1"/>
          <dgm:dir/>
          <dgm:animOne val="branch"/>
          <dgm:animLvl val="lvl"/>
          <dgm:resizeHandles/>
        </dgm:presLayoutVars>
      </dgm:prSet>
      <dgm:spPr/>
      <dgm:t>
        <a:bodyPr/>
        <a:lstStyle/>
        <a:p>
          <a:endParaRPr lang="es-PE"/>
        </a:p>
      </dgm:t>
    </dgm:pt>
    <dgm:pt modelId="{7C1337D0-F9F6-4B80-9FAB-94AE378E599D}" type="pres">
      <dgm:prSet presAssocID="{9B1C4D9D-4AB4-4B82-8CB5-4BD6737DDF81}" presName="hierRoot1" presStyleCnt="0"/>
      <dgm:spPr/>
    </dgm:pt>
    <dgm:pt modelId="{0E29C7A6-3DA3-4CE2-AA36-E00A7623F105}" type="pres">
      <dgm:prSet presAssocID="{9B1C4D9D-4AB4-4B82-8CB5-4BD6737DDF81}" presName="composite" presStyleCnt="0"/>
      <dgm:spPr/>
    </dgm:pt>
    <dgm:pt modelId="{1733795D-8284-4C9E-BCA6-4D3F2765B9D4}" type="pres">
      <dgm:prSet presAssocID="{9B1C4D9D-4AB4-4B82-8CB5-4BD6737DDF81}" presName="background" presStyleLbl="node0" presStyleIdx="0" presStyleCnt="1"/>
      <dgm:spPr/>
    </dgm:pt>
    <dgm:pt modelId="{4316CCDC-AEA0-4FFF-8DA8-705088063FC9}" type="pres">
      <dgm:prSet presAssocID="{9B1C4D9D-4AB4-4B82-8CB5-4BD6737DDF81}" presName="text" presStyleLbl="fgAcc0" presStyleIdx="0" presStyleCnt="1" custScaleX="307458" custScaleY="304229" custLinFactNeighborY="-99217">
        <dgm:presLayoutVars>
          <dgm:chPref val="3"/>
        </dgm:presLayoutVars>
      </dgm:prSet>
      <dgm:spPr/>
      <dgm:t>
        <a:bodyPr/>
        <a:lstStyle/>
        <a:p>
          <a:endParaRPr lang="es-PE"/>
        </a:p>
      </dgm:t>
    </dgm:pt>
    <dgm:pt modelId="{3F87FD0A-B820-4BD1-BB82-7C95411BDC26}" type="pres">
      <dgm:prSet presAssocID="{9B1C4D9D-4AB4-4B82-8CB5-4BD6737DDF81}" presName="hierChild2" presStyleCnt="0"/>
      <dgm:spPr/>
    </dgm:pt>
    <dgm:pt modelId="{9CA004CA-9E3B-409A-B24B-F128D1C88437}" type="pres">
      <dgm:prSet presAssocID="{BC6C9CD5-D972-4409-A662-4A1F1542E16A}" presName="Name10" presStyleLbl="parChTrans1D2" presStyleIdx="0" presStyleCnt="2"/>
      <dgm:spPr/>
      <dgm:t>
        <a:bodyPr/>
        <a:lstStyle/>
        <a:p>
          <a:endParaRPr lang="es-PE"/>
        </a:p>
      </dgm:t>
    </dgm:pt>
    <dgm:pt modelId="{2599C842-57C4-47A6-AB6D-73CEFB36B01D}" type="pres">
      <dgm:prSet presAssocID="{22FBE95D-D459-4921-970A-BC46DC9E747F}" presName="hierRoot2" presStyleCnt="0"/>
      <dgm:spPr/>
    </dgm:pt>
    <dgm:pt modelId="{2B744614-997C-4106-A00F-44A0B6007235}" type="pres">
      <dgm:prSet presAssocID="{22FBE95D-D459-4921-970A-BC46DC9E747F}" presName="composite2" presStyleCnt="0"/>
      <dgm:spPr/>
    </dgm:pt>
    <dgm:pt modelId="{4C9612CF-976C-4983-93CB-5FF3C7A63E18}" type="pres">
      <dgm:prSet presAssocID="{22FBE95D-D459-4921-970A-BC46DC9E747F}" presName="background2" presStyleLbl="node2" presStyleIdx="0" presStyleCnt="2"/>
      <dgm:spPr/>
    </dgm:pt>
    <dgm:pt modelId="{B714E3DA-A88C-476D-9286-E20880836611}" type="pres">
      <dgm:prSet presAssocID="{22FBE95D-D459-4921-970A-BC46DC9E747F}" presName="text2" presStyleLbl="fgAcc2" presStyleIdx="0" presStyleCnt="2" custScaleX="249744" custLinFactNeighborY="-99217">
        <dgm:presLayoutVars>
          <dgm:chPref val="3"/>
        </dgm:presLayoutVars>
      </dgm:prSet>
      <dgm:spPr/>
      <dgm:t>
        <a:bodyPr/>
        <a:lstStyle/>
        <a:p>
          <a:endParaRPr lang="es-PE"/>
        </a:p>
      </dgm:t>
    </dgm:pt>
    <dgm:pt modelId="{0EB914A4-0B33-43FA-9699-42A1E645C3FD}" type="pres">
      <dgm:prSet presAssocID="{22FBE95D-D459-4921-970A-BC46DC9E747F}" presName="hierChild3" presStyleCnt="0"/>
      <dgm:spPr/>
    </dgm:pt>
    <dgm:pt modelId="{F395EDBB-347C-41C1-B3DD-9119BEA58A24}" type="pres">
      <dgm:prSet presAssocID="{80FF7B49-8351-4BC7-8162-0F61ABB14641}" presName="Name17" presStyleLbl="parChTrans1D3" presStyleIdx="0" presStyleCnt="7"/>
      <dgm:spPr/>
      <dgm:t>
        <a:bodyPr/>
        <a:lstStyle/>
        <a:p>
          <a:endParaRPr lang="es-PE"/>
        </a:p>
      </dgm:t>
    </dgm:pt>
    <dgm:pt modelId="{4783ED2A-34E9-4054-9585-7C7384C9621E}" type="pres">
      <dgm:prSet presAssocID="{CF4A8502-782E-42AA-868D-D5B3C71C344F}" presName="hierRoot3" presStyleCnt="0"/>
      <dgm:spPr/>
    </dgm:pt>
    <dgm:pt modelId="{35C8E75A-B5E9-41E9-BC22-A11C0750F263}" type="pres">
      <dgm:prSet presAssocID="{CF4A8502-782E-42AA-868D-D5B3C71C344F}" presName="composite3" presStyleCnt="0"/>
      <dgm:spPr/>
    </dgm:pt>
    <dgm:pt modelId="{C649AFFE-DCF1-4F9C-B953-E0DC9FAE881E}" type="pres">
      <dgm:prSet presAssocID="{CF4A8502-782E-42AA-868D-D5B3C71C344F}" presName="background3" presStyleLbl="node3" presStyleIdx="0" presStyleCnt="7"/>
      <dgm:spPr/>
    </dgm:pt>
    <dgm:pt modelId="{084DB007-EFED-4998-A278-019D56CC1422}" type="pres">
      <dgm:prSet presAssocID="{CF4A8502-782E-42AA-868D-D5B3C71C344F}" presName="text3" presStyleLbl="fgAcc3" presStyleIdx="0" presStyleCnt="7" custLinFactNeighborY="-99217">
        <dgm:presLayoutVars>
          <dgm:chPref val="3"/>
        </dgm:presLayoutVars>
      </dgm:prSet>
      <dgm:spPr/>
      <dgm:t>
        <a:bodyPr/>
        <a:lstStyle/>
        <a:p>
          <a:endParaRPr lang="es-PE"/>
        </a:p>
      </dgm:t>
    </dgm:pt>
    <dgm:pt modelId="{3E3FCA78-E285-4273-8CA5-222140341B8F}" type="pres">
      <dgm:prSet presAssocID="{CF4A8502-782E-42AA-868D-D5B3C71C344F}" presName="hierChild4" presStyleCnt="0"/>
      <dgm:spPr/>
    </dgm:pt>
    <dgm:pt modelId="{E4D04F0A-15D6-46D1-ACDB-0847CAA61B9A}" type="pres">
      <dgm:prSet presAssocID="{1EBEDE44-34ED-463E-8E3C-5AFFC7366BF9}" presName="Name17" presStyleLbl="parChTrans1D3" presStyleIdx="1" presStyleCnt="7"/>
      <dgm:spPr/>
      <dgm:t>
        <a:bodyPr/>
        <a:lstStyle/>
        <a:p>
          <a:endParaRPr lang="es-PE"/>
        </a:p>
      </dgm:t>
    </dgm:pt>
    <dgm:pt modelId="{BE6811F7-4727-49F7-B38E-10ADB9ABF056}" type="pres">
      <dgm:prSet presAssocID="{4E962726-B683-40E5-A96E-8E9B3C2ADB01}" presName="hierRoot3" presStyleCnt="0"/>
      <dgm:spPr/>
    </dgm:pt>
    <dgm:pt modelId="{33BAA0B5-4E88-4AB0-AA07-3449DA33A332}" type="pres">
      <dgm:prSet presAssocID="{4E962726-B683-40E5-A96E-8E9B3C2ADB01}" presName="composite3" presStyleCnt="0"/>
      <dgm:spPr/>
    </dgm:pt>
    <dgm:pt modelId="{580DDD6F-45AA-4ECE-986C-D1F6F15382F4}" type="pres">
      <dgm:prSet presAssocID="{4E962726-B683-40E5-A96E-8E9B3C2ADB01}" presName="background3" presStyleLbl="node3" presStyleIdx="1" presStyleCnt="7"/>
      <dgm:spPr/>
    </dgm:pt>
    <dgm:pt modelId="{6089C883-36E0-4FB1-8AD2-6E73F1CEA1E5}" type="pres">
      <dgm:prSet presAssocID="{4E962726-B683-40E5-A96E-8E9B3C2ADB01}" presName="text3" presStyleLbl="fgAcc3" presStyleIdx="1" presStyleCnt="7" custLinFactNeighborY="-99217">
        <dgm:presLayoutVars>
          <dgm:chPref val="3"/>
        </dgm:presLayoutVars>
      </dgm:prSet>
      <dgm:spPr/>
      <dgm:t>
        <a:bodyPr/>
        <a:lstStyle/>
        <a:p>
          <a:endParaRPr lang="es-PE"/>
        </a:p>
      </dgm:t>
    </dgm:pt>
    <dgm:pt modelId="{E48D09D0-96AF-400B-93F7-C36374AA04C9}" type="pres">
      <dgm:prSet presAssocID="{4E962726-B683-40E5-A96E-8E9B3C2ADB01}" presName="hierChild4" presStyleCnt="0"/>
      <dgm:spPr/>
    </dgm:pt>
    <dgm:pt modelId="{C66F433A-6902-4B3D-B927-804988EA30B1}" type="pres">
      <dgm:prSet presAssocID="{860A2E32-94D7-4338-886D-7C33A176E748}" presName="Name17" presStyleLbl="parChTrans1D3" presStyleIdx="2" presStyleCnt="7"/>
      <dgm:spPr/>
      <dgm:t>
        <a:bodyPr/>
        <a:lstStyle/>
        <a:p>
          <a:endParaRPr lang="es-PE"/>
        </a:p>
      </dgm:t>
    </dgm:pt>
    <dgm:pt modelId="{E743F51D-7F4A-463E-B643-ACB0E9FF3ABD}" type="pres">
      <dgm:prSet presAssocID="{B89FC102-F734-4BD4-88E9-322D3814F6BE}" presName="hierRoot3" presStyleCnt="0"/>
      <dgm:spPr/>
    </dgm:pt>
    <dgm:pt modelId="{B1B5FAB8-13DB-449E-827E-0472C6407AFB}" type="pres">
      <dgm:prSet presAssocID="{B89FC102-F734-4BD4-88E9-322D3814F6BE}" presName="composite3" presStyleCnt="0"/>
      <dgm:spPr/>
    </dgm:pt>
    <dgm:pt modelId="{1B24DAC5-6A6F-49E8-A484-D79A9F2EEF4B}" type="pres">
      <dgm:prSet presAssocID="{B89FC102-F734-4BD4-88E9-322D3814F6BE}" presName="background3" presStyleLbl="node3" presStyleIdx="2" presStyleCnt="7"/>
      <dgm:spPr/>
    </dgm:pt>
    <dgm:pt modelId="{F2A4B2D6-4B41-401D-AF06-6B211D7DCE8C}" type="pres">
      <dgm:prSet presAssocID="{B89FC102-F734-4BD4-88E9-322D3814F6BE}" presName="text3" presStyleLbl="fgAcc3" presStyleIdx="2" presStyleCnt="7" custLinFactNeighborY="-99217">
        <dgm:presLayoutVars>
          <dgm:chPref val="3"/>
        </dgm:presLayoutVars>
      </dgm:prSet>
      <dgm:spPr/>
      <dgm:t>
        <a:bodyPr/>
        <a:lstStyle/>
        <a:p>
          <a:endParaRPr lang="es-PE"/>
        </a:p>
      </dgm:t>
    </dgm:pt>
    <dgm:pt modelId="{403FB5E9-2EDB-44CF-87B1-9A0277E0469F}" type="pres">
      <dgm:prSet presAssocID="{B89FC102-F734-4BD4-88E9-322D3814F6BE}" presName="hierChild4" presStyleCnt="0"/>
      <dgm:spPr/>
    </dgm:pt>
    <dgm:pt modelId="{FE583E1D-6A54-420A-99D1-2A33512ED7E3}" type="pres">
      <dgm:prSet presAssocID="{B0A6DB33-3BE3-4B62-9D3A-EDEA32118B19}" presName="Name10" presStyleLbl="parChTrans1D2" presStyleIdx="1" presStyleCnt="2"/>
      <dgm:spPr/>
      <dgm:t>
        <a:bodyPr/>
        <a:lstStyle/>
        <a:p>
          <a:endParaRPr lang="es-PE"/>
        </a:p>
      </dgm:t>
    </dgm:pt>
    <dgm:pt modelId="{2BFF74C0-0DB5-42EA-8ED3-86DA0C71869D}" type="pres">
      <dgm:prSet presAssocID="{30EB81D7-B6AE-4745-BE3D-2C74C95E24E6}" presName="hierRoot2" presStyleCnt="0"/>
      <dgm:spPr/>
    </dgm:pt>
    <dgm:pt modelId="{106185D9-5610-421F-ADBF-1544578816D4}" type="pres">
      <dgm:prSet presAssocID="{30EB81D7-B6AE-4745-BE3D-2C74C95E24E6}" presName="composite2" presStyleCnt="0"/>
      <dgm:spPr/>
    </dgm:pt>
    <dgm:pt modelId="{EB5C7F6A-C130-43C2-891E-BE10C9469AFB}" type="pres">
      <dgm:prSet presAssocID="{30EB81D7-B6AE-4745-BE3D-2C74C95E24E6}" presName="background2" presStyleLbl="node2" presStyleIdx="1" presStyleCnt="2"/>
      <dgm:spPr/>
    </dgm:pt>
    <dgm:pt modelId="{10FE751E-9481-4669-9067-805619BF1086}" type="pres">
      <dgm:prSet presAssocID="{30EB81D7-B6AE-4745-BE3D-2C74C95E24E6}" presName="text2" presStyleLbl="fgAcc2" presStyleIdx="1" presStyleCnt="2" custScaleX="232764" custLinFactNeighborY="-99217">
        <dgm:presLayoutVars>
          <dgm:chPref val="3"/>
        </dgm:presLayoutVars>
      </dgm:prSet>
      <dgm:spPr/>
      <dgm:t>
        <a:bodyPr/>
        <a:lstStyle/>
        <a:p>
          <a:endParaRPr lang="es-PE"/>
        </a:p>
      </dgm:t>
    </dgm:pt>
    <dgm:pt modelId="{2FFD54EA-0E34-4120-BEB4-B5EE58AD717F}" type="pres">
      <dgm:prSet presAssocID="{30EB81D7-B6AE-4745-BE3D-2C74C95E24E6}" presName="hierChild3" presStyleCnt="0"/>
      <dgm:spPr/>
    </dgm:pt>
    <dgm:pt modelId="{A9D646BB-9401-4909-B07D-7BC50738FD9F}" type="pres">
      <dgm:prSet presAssocID="{1AF1B759-8062-4C50-84D4-4B4F8C128504}" presName="Name17" presStyleLbl="parChTrans1D3" presStyleIdx="3" presStyleCnt="7"/>
      <dgm:spPr/>
      <dgm:t>
        <a:bodyPr/>
        <a:lstStyle/>
        <a:p>
          <a:endParaRPr lang="es-PE"/>
        </a:p>
      </dgm:t>
    </dgm:pt>
    <dgm:pt modelId="{CDC60A75-FEC1-40BD-B433-0BB884E4CC7C}" type="pres">
      <dgm:prSet presAssocID="{5D702D10-F199-433B-B1DF-6F8A02044262}" presName="hierRoot3" presStyleCnt="0"/>
      <dgm:spPr/>
    </dgm:pt>
    <dgm:pt modelId="{A8510AFC-251E-43F4-98D0-77307FB7B6F9}" type="pres">
      <dgm:prSet presAssocID="{5D702D10-F199-433B-B1DF-6F8A02044262}" presName="composite3" presStyleCnt="0"/>
      <dgm:spPr/>
    </dgm:pt>
    <dgm:pt modelId="{3CA78997-29E4-4BC6-9559-7095961528CC}" type="pres">
      <dgm:prSet presAssocID="{5D702D10-F199-433B-B1DF-6F8A02044262}" presName="background3" presStyleLbl="node3" presStyleIdx="3" presStyleCnt="7"/>
      <dgm:spPr/>
    </dgm:pt>
    <dgm:pt modelId="{C72CFC73-6382-43EA-AE25-0D3EF21A83D0}" type="pres">
      <dgm:prSet presAssocID="{5D702D10-F199-433B-B1DF-6F8A02044262}" presName="text3" presStyleLbl="fgAcc3" presStyleIdx="3" presStyleCnt="7" custLinFactNeighborY="-99217">
        <dgm:presLayoutVars>
          <dgm:chPref val="3"/>
        </dgm:presLayoutVars>
      </dgm:prSet>
      <dgm:spPr/>
      <dgm:t>
        <a:bodyPr/>
        <a:lstStyle/>
        <a:p>
          <a:endParaRPr lang="es-PE"/>
        </a:p>
      </dgm:t>
    </dgm:pt>
    <dgm:pt modelId="{DC00EA3B-A4FA-4047-BB6E-B6157A09E2B5}" type="pres">
      <dgm:prSet presAssocID="{5D702D10-F199-433B-B1DF-6F8A02044262}" presName="hierChild4" presStyleCnt="0"/>
      <dgm:spPr/>
    </dgm:pt>
    <dgm:pt modelId="{C854D67C-15D6-4729-B3AF-4E9A43FC416B}" type="pres">
      <dgm:prSet presAssocID="{4D85D237-69C3-49E2-A8C2-31A12DE04B13}" presName="Name17" presStyleLbl="parChTrans1D3" presStyleIdx="4" presStyleCnt="7"/>
      <dgm:spPr/>
      <dgm:t>
        <a:bodyPr/>
        <a:lstStyle/>
        <a:p>
          <a:endParaRPr lang="es-PE"/>
        </a:p>
      </dgm:t>
    </dgm:pt>
    <dgm:pt modelId="{E2290B47-143D-416D-8D2C-8F0FB6E64A48}" type="pres">
      <dgm:prSet presAssocID="{9481F86F-8A67-4D21-90D5-727BD176AEC7}" presName="hierRoot3" presStyleCnt="0"/>
      <dgm:spPr/>
    </dgm:pt>
    <dgm:pt modelId="{4A736C2B-506E-419A-AFEC-C66AB56411CD}" type="pres">
      <dgm:prSet presAssocID="{9481F86F-8A67-4D21-90D5-727BD176AEC7}" presName="composite3" presStyleCnt="0"/>
      <dgm:spPr/>
    </dgm:pt>
    <dgm:pt modelId="{76617F64-003F-4043-84D3-9FF6C9BF8F91}" type="pres">
      <dgm:prSet presAssocID="{9481F86F-8A67-4D21-90D5-727BD176AEC7}" presName="background3" presStyleLbl="node3" presStyleIdx="4" presStyleCnt="7"/>
      <dgm:spPr/>
    </dgm:pt>
    <dgm:pt modelId="{4D6A611A-B8A3-4447-BFC6-6998381AB616}" type="pres">
      <dgm:prSet presAssocID="{9481F86F-8A67-4D21-90D5-727BD176AEC7}" presName="text3" presStyleLbl="fgAcc3" presStyleIdx="4" presStyleCnt="7" custLinFactNeighborY="-99217">
        <dgm:presLayoutVars>
          <dgm:chPref val="3"/>
        </dgm:presLayoutVars>
      </dgm:prSet>
      <dgm:spPr/>
      <dgm:t>
        <a:bodyPr/>
        <a:lstStyle/>
        <a:p>
          <a:endParaRPr lang="es-PE"/>
        </a:p>
      </dgm:t>
    </dgm:pt>
    <dgm:pt modelId="{EEE0169D-E915-47C5-998C-FDC8D1908EEC}" type="pres">
      <dgm:prSet presAssocID="{9481F86F-8A67-4D21-90D5-727BD176AEC7}" presName="hierChild4" presStyleCnt="0"/>
      <dgm:spPr/>
    </dgm:pt>
    <dgm:pt modelId="{48D6E8C3-7CD5-4D09-997E-B007A7F97F48}" type="pres">
      <dgm:prSet presAssocID="{AF89C8A1-39AC-4F7A-8537-4D67F74491F0}" presName="Name17" presStyleLbl="parChTrans1D3" presStyleIdx="5" presStyleCnt="7"/>
      <dgm:spPr/>
      <dgm:t>
        <a:bodyPr/>
        <a:lstStyle/>
        <a:p>
          <a:endParaRPr lang="es-PE"/>
        </a:p>
      </dgm:t>
    </dgm:pt>
    <dgm:pt modelId="{0914691E-5F1C-47BB-80FC-6FBA95C9C523}" type="pres">
      <dgm:prSet presAssocID="{657E4B86-6298-48AE-9E88-708DE262F380}" presName="hierRoot3" presStyleCnt="0"/>
      <dgm:spPr/>
    </dgm:pt>
    <dgm:pt modelId="{B73C26CF-4D1C-4EF9-83E1-11760ABEC9C6}" type="pres">
      <dgm:prSet presAssocID="{657E4B86-6298-48AE-9E88-708DE262F380}" presName="composite3" presStyleCnt="0"/>
      <dgm:spPr/>
    </dgm:pt>
    <dgm:pt modelId="{05488FAA-E78E-4EAA-BF58-8244CD0D906E}" type="pres">
      <dgm:prSet presAssocID="{657E4B86-6298-48AE-9E88-708DE262F380}" presName="background3" presStyleLbl="node3" presStyleIdx="5" presStyleCnt="7"/>
      <dgm:spPr/>
    </dgm:pt>
    <dgm:pt modelId="{3A1932EE-8CE0-444F-9438-FA3EC26B8514}" type="pres">
      <dgm:prSet presAssocID="{657E4B86-6298-48AE-9E88-708DE262F380}" presName="text3" presStyleLbl="fgAcc3" presStyleIdx="5" presStyleCnt="7" custLinFactNeighborY="-99217">
        <dgm:presLayoutVars>
          <dgm:chPref val="3"/>
        </dgm:presLayoutVars>
      </dgm:prSet>
      <dgm:spPr/>
      <dgm:t>
        <a:bodyPr/>
        <a:lstStyle/>
        <a:p>
          <a:endParaRPr lang="es-PE"/>
        </a:p>
      </dgm:t>
    </dgm:pt>
    <dgm:pt modelId="{0A5C612C-B378-43F7-AC28-86B4FFA52952}" type="pres">
      <dgm:prSet presAssocID="{657E4B86-6298-48AE-9E88-708DE262F380}" presName="hierChild4" presStyleCnt="0"/>
      <dgm:spPr/>
    </dgm:pt>
    <dgm:pt modelId="{C9BFE958-8EF4-428D-91FE-0BBAECF83740}" type="pres">
      <dgm:prSet presAssocID="{E2967D06-ED1C-4725-AFF0-7F1D56F0AC89}" presName="Name17" presStyleLbl="parChTrans1D3" presStyleIdx="6" presStyleCnt="7"/>
      <dgm:spPr/>
      <dgm:t>
        <a:bodyPr/>
        <a:lstStyle/>
        <a:p>
          <a:endParaRPr lang="es-PE"/>
        </a:p>
      </dgm:t>
    </dgm:pt>
    <dgm:pt modelId="{D85C4FCD-785F-47CF-A808-D03B89F73450}" type="pres">
      <dgm:prSet presAssocID="{190E0799-0403-475B-A6CA-9926B57F8606}" presName="hierRoot3" presStyleCnt="0"/>
      <dgm:spPr/>
    </dgm:pt>
    <dgm:pt modelId="{19BD8EE8-9AFE-4C6F-8B48-269C03B559EE}" type="pres">
      <dgm:prSet presAssocID="{190E0799-0403-475B-A6CA-9926B57F8606}" presName="composite3" presStyleCnt="0"/>
      <dgm:spPr/>
    </dgm:pt>
    <dgm:pt modelId="{6AE1D638-36F4-4F3F-B10F-067B2B9FC749}" type="pres">
      <dgm:prSet presAssocID="{190E0799-0403-475B-A6CA-9926B57F8606}" presName="background3" presStyleLbl="node3" presStyleIdx="6" presStyleCnt="7"/>
      <dgm:spPr/>
    </dgm:pt>
    <dgm:pt modelId="{912AB03B-1EDE-4EB7-A43B-9169B757B7A0}" type="pres">
      <dgm:prSet presAssocID="{190E0799-0403-475B-A6CA-9926B57F8606}" presName="text3" presStyleLbl="fgAcc3" presStyleIdx="6" presStyleCnt="7" custLinFactNeighborY="-99217">
        <dgm:presLayoutVars>
          <dgm:chPref val="3"/>
        </dgm:presLayoutVars>
      </dgm:prSet>
      <dgm:spPr/>
      <dgm:t>
        <a:bodyPr/>
        <a:lstStyle/>
        <a:p>
          <a:endParaRPr lang="es-PE"/>
        </a:p>
      </dgm:t>
    </dgm:pt>
    <dgm:pt modelId="{7B2011CE-30DD-4865-8CDE-8FBD82A7C82A}" type="pres">
      <dgm:prSet presAssocID="{190E0799-0403-475B-A6CA-9926B57F8606}" presName="hierChild4" presStyleCnt="0"/>
      <dgm:spPr/>
    </dgm:pt>
  </dgm:ptLst>
  <dgm:cxnLst>
    <dgm:cxn modelId="{66CB09BA-671D-4818-A9C0-AEE9513050D5}" type="presOf" srcId="{E2967D06-ED1C-4725-AFF0-7F1D56F0AC89}" destId="{C9BFE958-8EF4-428D-91FE-0BBAECF83740}" srcOrd="0" destOrd="0" presId="urn:microsoft.com/office/officeart/2005/8/layout/hierarchy1"/>
    <dgm:cxn modelId="{DAA3CAC5-4A17-4818-B963-4C22C73F2D1D}" type="presOf" srcId="{B0A6DB33-3BE3-4B62-9D3A-EDEA32118B19}" destId="{FE583E1D-6A54-420A-99D1-2A33512ED7E3}" srcOrd="0" destOrd="0" presId="urn:microsoft.com/office/officeart/2005/8/layout/hierarchy1"/>
    <dgm:cxn modelId="{7F013DA8-B369-4F5D-A0DB-C9D7C34E8B6D}" srcId="{22FBE95D-D459-4921-970A-BC46DC9E747F}" destId="{B89FC102-F734-4BD4-88E9-322D3814F6BE}" srcOrd="2" destOrd="0" parTransId="{860A2E32-94D7-4338-886D-7C33A176E748}" sibTransId="{5F088DC8-4F60-4DA9-8137-CF1D7A4FA34F}"/>
    <dgm:cxn modelId="{52C3CD97-1E19-471C-A7EA-9BC741B82CEB}" type="presOf" srcId="{5D702D10-F199-433B-B1DF-6F8A02044262}" destId="{C72CFC73-6382-43EA-AE25-0D3EF21A83D0}" srcOrd="0" destOrd="0" presId="urn:microsoft.com/office/officeart/2005/8/layout/hierarchy1"/>
    <dgm:cxn modelId="{5AED4DC9-0ED7-4B72-98CF-BFA144D3CC79}" srcId="{30EB81D7-B6AE-4745-BE3D-2C74C95E24E6}" destId="{5D702D10-F199-433B-B1DF-6F8A02044262}" srcOrd="0" destOrd="0" parTransId="{1AF1B759-8062-4C50-84D4-4B4F8C128504}" sibTransId="{98044CC0-F277-46B0-ADBD-72D4DE89131B}"/>
    <dgm:cxn modelId="{F5E0E786-16BF-454B-BA16-1363307314E8}" type="presOf" srcId="{B89FC102-F734-4BD4-88E9-322D3814F6BE}" destId="{F2A4B2D6-4B41-401D-AF06-6B211D7DCE8C}" srcOrd="0" destOrd="0" presId="urn:microsoft.com/office/officeart/2005/8/layout/hierarchy1"/>
    <dgm:cxn modelId="{6979B6A1-8DDC-4794-BB3E-CF521E4A5315}" type="presOf" srcId="{1AF1B759-8062-4C50-84D4-4B4F8C128504}" destId="{A9D646BB-9401-4909-B07D-7BC50738FD9F}" srcOrd="0" destOrd="0" presId="urn:microsoft.com/office/officeart/2005/8/layout/hierarchy1"/>
    <dgm:cxn modelId="{F86DDE54-1642-4BD6-B935-483AE16DC177}" srcId="{9B1C4D9D-4AB4-4B82-8CB5-4BD6737DDF81}" destId="{22FBE95D-D459-4921-970A-BC46DC9E747F}" srcOrd="0" destOrd="0" parTransId="{BC6C9CD5-D972-4409-A662-4A1F1542E16A}" sibTransId="{B94189A3-8356-4054-A709-AFE8DF8AD2B8}"/>
    <dgm:cxn modelId="{C0079682-C2AC-4FEF-9B65-7A3B5881E773}" type="presOf" srcId="{4D85D237-69C3-49E2-A8C2-31A12DE04B13}" destId="{C854D67C-15D6-4729-B3AF-4E9A43FC416B}" srcOrd="0" destOrd="0" presId="urn:microsoft.com/office/officeart/2005/8/layout/hierarchy1"/>
    <dgm:cxn modelId="{F51EABBD-EA52-4B45-A5C3-EDD9FC513422}" srcId="{9B1C4D9D-4AB4-4B82-8CB5-4BD6737DDF81}" destId="{30EB81D7-B6AE-4745-BE3D-2C74C95E24E6}" srcOrd="1" destOrd="0" parTransId="{B0A6DB33-3BE3-4B62-9D3A-EDEA32118B19}" sibTransId="{AD644209-3E57-4776-AE83-9910ECC74608}"/>
    <dgm:cxn modelId="{4377570B-F8E1-4194-8FC0-D0D0B14DD8FD}" type="presOf" srcId="{9389183A-BCAC-4C34-987A-CE2A59F9BA56}" destId="{8DAEC966-4D92-409E-AEB0-1692F8EEE9B9}" srcOrd="0" destOrd="0" presId="urn:microsoft.com/office/officeart/2005/8/layout/hierarchy1"/>
    <dgm:cxn modelId="{495E6796-49F3-442F-8E68-55C7C24BD916}" type="presOf" srcId="{657E4B86-6298-48AE-9E88-708DE262F380}" destId="{3A1932EE-8CE0-444F-9438-FA3EC26B8514}" srcOrd="0" destOrd="0" presId="urn:microsoft.com/office/officeart/2005/8/layout/hierarchy1"/>
    <dgm:cxn modelId="{1BF520D9-D48E-4D3C-925D-CA823A98F2B5}" type="presOf" srcId="{4E962726-B683-40E5-A96E-8E9B3C2ADB01}" destId="{6089C883-36E0-4FB1-8AD2-6E73F1CEA1E5}" srcOrd="0" destOrd="0" presId="urn:microsoft.com/office/officeart/2005/8/layout/hierarchy1"/>
    <dgm:cxn modelId="{6C36C2FF-95FF-428C-99B0-1AEB221AE6EA}" srcId="{9389183A-BCAC-4C34-987A-CE2A59F9BA56}" destId="{9B1C4D9D-4AB4-4B82-8CB5-4BD6737DDF81}" srcOrd="0" destOrd="0" parTransId="{A7C3207F-6758-4063-A317-44A2270E0D5E}" sibTransId="{4DFEA459-B494-439E-B631-D1D4C3DCE37E}"/>
    <dgm:cxn modelId="{3E2220EF-B7E7-424A-A9AF-34625035449C}" type="presOf" srcId="{AF89C8A1-39AC-4F7A-8537-4D67F74491F0}" destId="{48D6E8C3-7CD5-4D09-997E-B007A7F97F48}" srcOrd="0" destOrd="0" presId="urn:microsoft.com/office/officeart/2005/8/layout/hierarchy1"/>
    <dgm:cxn modelId="{F141B39B-791D-4884-9E6A-638B87E99D97}" type="presOf" srcId="{9481F86F-8A67-4D21-90D5-727BD176AEC7}" destId="{4D6A611A-B8A3-4447-BFC6-6998381AB616}" srcOrd="0" destOrd="0" presId="urn:microsoft.com/office/officeart/2005/8/layout/hierarchy1"/>
    <dgm:cxn modelId="{7E3A8472-E48A-44F8-B2F5-3A910C40D024}" type="presOf" srcId="{1EBEDE44-34ED-463E-8E3C-5AFFC7366BF9}" destId="{E4D04F0A-15D6-46D1-ACDB-0847CAA61B9A}" srcOrd="0" destOrd="0" presId="urn:microsoft.com/office/officeart/2005/8/layout/hierarchy1"/>
    <dgm:cxn modelId="{C9E0492D-085F-4857-9444-38F9ACD6B695}" type="presOf" srcId="{30EB81D7-B6AE-4745-BE3D-2C74C95E24E6}" destId="{10FE751E-9481-4669-9067-805619BF1086}" srcOrd="0" destOrd="0" presId="urn:microsoft.com/office/officeart/2005/8/layout/hierarchy1"/>
    <dgm:cxn modelId="{825986D6-9FA8-405F-ACFD-A9E4F63B0F8D}" type="presOf" srcId="{860A2E32-94D7-4338-886D-7C33A176E748}" destId="{C66F433A-6902-4B3D-B927-804988EA30B1}" srcOrd="0" destOrd="0" presId="urn:microsoft.com/office/officeart/2005/8/layout/hierarchy1"/>
    <dgm:cxn modelId="{E76B0676-AF31-4527-A2A2-CB6DAED33C12}" type="presOf" srcId="{CF4A8502-782E-42AA-868D-D5B3C71C344F}" destId="{084DB007-EFED-4998-A278-019D56CC1422}" srcOrd="0" destOrd="0" presId="urn:microsoft.com/office/officeart/2005/8/layout/hierarchy1"/>
    <dgm:cxn modelId="{A4A183CB-0141-45F9-91EA-16967DB81A26}" srcId="{22FBE95D-D459-4921-970A-BC46DC9E747F}" destId="{CF4A8502-782E-42AA-868D-D5B3C71C344F}" srcOrd="0" destOrd="0" parTransId="{80FF7B49-8351-4BC7-8162-0F61ABB14641}" sibTransId="{698760BE-F514-4BC3-B22B-71B1206F1C0E}"/>
    <dgm:cxn modelId="{59B11B78-FC19-40EC-A9E5-D6840BA99903}" type="presOf" srcId="{190E0799-0403-475B-A6CA-9926B57F8606}" destId="{912AB03B-1EDE-4EB7-A43B-9169B757B7A0}" srcOrd="0" destOrd="0" presId="urn:microsoft.com/office/officeart/2005/8/layout/hierarchy1"/>
    <dgm:cxn modelId="{A0108AA6-94E4-4870-982C-3193F557DC07}" type="presOf" srcId="{22FBE95D-D459-4921-970A-BC46DC9E747F}" destId="{B714E3DA-A88C-476D-9286-E20880836611}" srcOrd="0" destOrd="0" presId="urn:microsoft.com/office/officeart/2005/8/layout/hierarchy1"/>
    <dgm:cxn modelId="{6BAACBEF-9BF7-47FF-9058-9AD35D8F06A6}" srcId="{22FBE95D-D459-4921-970A-BC46DC9E747F}" destId="{4E962726-B683-40E5-A96E-8E9B3C2ADB01}" srcOrd="1" destOrd="0" parTransId="{1EBEDE44-34ED-463E-8E3C-5AFFC7366BF9}" sibTransId="{959B6665-AD0C-4DC4-94D2-C549D57B9983}"/>
    <dgm:cxn modelId="{CB7399ED-7B2A-4EC1-92EE-EAE73868562A}" type="presOf" srcId="{BC6C9CD5-D972-4409-A662-4A1F1542E16A}" destId="{9CA004CA-9E3B-409A-B24B-F128D1C88437}" srcOrd="0" destOrd="0" presId="urn:microsoft.com/office/officeart/2005/8/layout/hierarchy1"/>
    <dgm:cxn modelId="{CCC5B7BC-74B2-487A-9B3E-F938C66A29EE}" srcId="{30EB81D7-B6AE-4745-BE3D-2C74C95E24E6}" destId="{657E4B86-6298-48AE-9E88-708DE262F380}" srcOrd="2" destOrd="0" parTransId="{AF89C8A1-39AC-4F7A-8537-4D67F74491F0}" sibTransId="{7E5F04F4-12E4-4B49-9FD4-3B69450EED55}"/>
    <dgm:cxn modelId="{6D22148E-2CCF-4711-93B6-2F43C62B7091}" srcId="{30EB81D7-B6AE-4745-BE3D-2C74C95E24E6}" destId="{190E0799-0403-475B-A6CA-9926B57F8606}" srcOrd="3" destOrd="0" parTransId="{E2967D06-ED1C-4725-AFF0-7F1D56F0AC89}" sibTransId="{71A13C6D-F32D-41D9-8BD1-F13D2143FD38}"/>
    <dgm:cxn modelId="{4FBF28FF-9D78-455F-BD8C-5198232A80F8}" type="presOf" srcId="{80FF7B49-8351-4BC7-8162-0F61ABB14641}" destId="{F395EDBB-347C-41C1-B3DD-9119BEA58A24}" srcOrd="0" destOrd="0" presId="urn:microsoft.com/office/officeart/2005/8/layout/hierarchy1"/>
    <dgm:cxn modelId="{8F4B9FDE-0643-4F65-B2A8-D5B4287239C2}" srcId="{30EB81D7-B6AE-4745-BE3D-2C74C95E24E6}" destId="{9481F86F-8A67-4D21-90D5-727BD176AEC7}" srcOrd="1" destOrd="0" parTransId="{4D85D237-69C3-49E2-A8C2-31A12DE04B13}" sibTransId="{32A52FEF-5EA7-4865-B39C-B4C21684A014}"/>
    <dgm:cxn modelId="{FDB7CD11-388F-416E-BAB3-939648788A25}" type="presOf" srcId="{9B1C4D9D-4AB4-4B82-8CB5-4BD6737DDF81}" destId="{4316CCDC-AEA0-4FFF-8DA8-705088063FC9}" srcOrd="0" destOrd="0" presId="urn:microsoft.com/office/officeart/2005/8/layout/hierarchy1"/>
    <dgm:cxn modelId="{1BF3AB8A-3685-4F3F-9599-6CC274CCD646}" type="presParOf" srcId="{8DAEC966-4D92-409E-AEB0-1692F8EEE9B9}" destId="{7C1337D0-F9F6-4B80-9FAB-94AE378E599D}" srcOrd="0" destOrd="0" presId="urn:microsoft.com/office/officeart/2005/8/layout/hierarchy1"/>
    <dgm:cxn modelId="{6F7F596C-6971-4083-9518-ADC62D68573F}" type="presParOf" srcId="{7C1337D0-F9F6-4B80-9FAB-94AE378E599D}" destId="{0E29C7A6-3DA3-4CE2-AA36-E00A7623F105}" srcOrd="0" destOrd="0" presId="urn:microsoft.com/office/officeart/2005/8/layout/hierarchy1"/>
    <dgm:cxn modelId="{ADD1075D-9FCB-4EA9-8389-0FD3523877E0}" type="presParOf" srcId="{0E29C7A6-3DA3-4CE2-AA36-E00A7623F105}" destId="{1733795D-8284-4C9E-BCA6-4D3F2765B9D4}" srcOrd="0" destOrd="0" presId="urn:microsoft.com/office/officeart/2005/8/layout/hierarchy1"/>
    <dgm:cxn modelId="{9E926B18-2BFA-466B-A344-9127CFCB646D}" type="presParOf" srcId="{0E29C7A6-3DA3-4CE2-AA36-E00A7623F105}" destId="{4316CCDC-AEA0-4FFF-8DA8-705088063FC9}" srcOrd="1" destOrd="0" presId="urn:microsoft.com/office/officeart/2005/8/layout/hierarchy1"/>
    <dgm:cxn modelId="{547D0F46-5ABE-4137-9655-D3E3F7451A4E}" type="presParOf" srcId="{7C1337D0-F9F6-4B80-9FAB-94AE378E599D}" destId="{3F87FD0A-B820-4BD1-BB82-7C95411BDC26}" srcOrd="1" destOrd="0" presId="urn:microsoft.com/office/officeart/2005/8/layout/hierarchy1"/>
    <dgm:cxn modelId="{D717036A-6D67-4D3E-B28A-DAC77BC05DF0}" type="presParOf" srcId="{3F87FD0A-B820-4BD1-BB82-7C95411BDC26}" destId="{9CA004CA-9E3B-409A-B24B-F128D1C88437}" srcOrd="0" destOrd="0" presId="urn:microsoft.com/office/officeart/2005/8/layout/hierarchy1"/>
    <dgm:cxn modelId="{F3354F4F-C64F-4D6B-9063-DD8BEA29A629}" type="presParOf" srcId="{3F87FD0A-B820-4BD1-BB82-7C95411BDC26}" destId="{2599C842-57C4-47A6-AB6D-73CEFB36B01D}" srcOrd="1" destOrd="0" presId="urn:microsoft.com/office/officeart/2005/8/layout/hierarchy1"/>
    <dgm:cxn modelId="{AB383A44-D2FE-4CFE-BC5D-BEED541C434E}" type="presParOf" srcId="{2599C842-57C4-47A6-AB6D-73CEFB36B01D}" destId="{2B744614-997C-4106-A00F-44A0B6007235}" srcOrd="0" destOrd="0" presId="urn:microsoft.com/office/officeart/2005/8/layout/hierarchy1"/>
    <dgm:cxn modelId="{41D871F1-26A2-480A-B4ED-F9E86DA2983A}" type="presParOf" srcId="{2B744614-997C-4106-A00F-44A0B6007235}" destId="{4C9612CF-976C-4983-93CB-5FF3C7A63E18}" srcOrd="0" destOrd="0" presId="urn:microsoft.com/office/officeart/2005/8/layout/hierarchy1"/>
    <dgm:cxn modelId="{1E40C19A-6AB5-4D0B-A620-8555EFEEDE95}" type="presParOf" srcId="{2B744614-997C-4106-A00F-44A0B6007235}" destId="{B714E3DA-A88C-476D-9286-E20880836611}" srcOrd="1" destOrd="0" presId="urn:microsoft.com/office/officeart/2005/8/layout/hierarchy1"/>
    <dgm:cxn modelId="{B28EABAF-3E45-46F5-A3E7-CCB8E0415A78}" type="presParOf" srcId="{2599C842-57C4-47A6-AB6D-73CEFB36B01D}" destId="{0EB914A4-0B33-43FA-9699-42A1E645C3FD}" srcOrd="1" destOrd="0" presId="urn:microsoft.com/office/officeart/2005/8/layout/hierarchy1"/>
    <dgm:cxn modelId="{F82E2705-E85D-43EE-960B-C1C530A50249}" type="presParOf" srcId="{0EB914A4-0B33-43FA-9699-42A1E645C3FD}" destId="{F395EDBB-347C-41C1-B3DD-9119BEA58A24}" srcOrd="0" destOrd="0" presId="urn:microsoft.com/office/officeart/2005/8/layout/hierarchy1"/>
    <dgm:cxn modelId="{B4BA9C8C-1B00-4FE6-AFC9-1AA0180DC8DB}" type="presParOf" srcId="{0EB914A4-0B33-43FA-9699-42A1E645C3FD}" destId="{4783ED2A-34E9-4054-9585-7C7384C9621E}" srcOrd="1" destOrd="0" presId="urn:microsoft.com/office/officeart/2005/8/layout/hierarchy1"/>
    <dgm:cxn modelId="{99055953-0357-4BCB-AAE6-17443A73AEAC}" type="presParOf" srcId="{4783ED2A-34E9-4054-9585-7C7384C9621E}" destId="{35C8E75A-B5E9-41E9-BC22-A11C0750F263}" srcOrd="0" destOrd="0" presId="urn:microsoft.com/office/officeart/2005/8/layout/hierarchy1"/>
    <dgm:cxn modelId="{E9DEB202-C0F0-41D6-B502-9185F71FD154}" type="presParOf" srcId="{35C8E75A-B5E9-41E9-BC22-A11C0750F263}" destId="{C649AFFE-DCF1-4F9C-B953-E0DC9FAE881E}" srcOrd="0" destOrd="0" presId="urn:microsoft.com/office/officeart/2005/8/layout/hierarchy1"/>
    <dgm:cxn modelId="{BDAA48B8-691A-4FAB-BDA7-636C926F67DC}" type="presParOf" srcId="{35C8E75A-B5E9-41E9-BC22-A11C0750F263}" destId="{084DB007-EFED-4998-A278-019D56CC1422}" srcOrd="1" destOrd="0" presId="urn:microsoft.com/office/officeart/2005/8/layout/hierarchy1"/>
    <dgm:cxn modelId="{EE65BC9F-5A3A-4886-BD2D-6705699B695D}" type="presParOf" srcId="{4783ED2A-34E9-4054-9585-7C7384C9621E}" destId="{3E3FCA78-E285-4273-8CA5-222140341B8F}" srcOrd="1" destOrd="0" presId="urn:microsoft.com/office/officeart/2005/8/layout/hierarchy1"/>
    <dgm:cxn modelId="{BE6EBA50-B986-433D-9DD4-8562B9E9EEF1}" type="presParOf" srcId="{0EB914A4-0B33-43FA-9699-42A1E645C3FD}" destId="{E4D04F0A-15D6-46D1-ACDB-0847CAA61B9A}" srcOrd="2" destOrd="0" presId="urn:microsoft.com/office/officeart/2005/8/layout/hierarchy1"/>
    <dgm:cxn modelId="{09FB33A1-1401-42C5-BE87-40190F140090}" type="presParOf" srcId="{0EB914A4-0B33-43FA-9699-42A1E645C3FD}" destId="{BE6811F7-4727-49F7-B38E-10ADB9ABF056}" srcOrd="3" destOrd="0" presId="urn:microsoft.com/office/officeart/2005/8/layout/hierarchy1"/>
    <dgm:cxn modelId="{B9B2BAA7-80B8-4532-BB32-9F8E6D1B29B8}" type="presParOf" srcId="{BE6811F7-4727-49F7-B38E-10ADB9ABF056}" destId="{33BAA0B5-4E88-4AB0-AA07-3449DA33A332}" srcOrd="0" destOrd="0" presId="urn:microsoft.com/office/officeart/2005/8/layout/hierarchy1"/>
    <dgm:cxn modelId="{D047F180-3A1C-4484-B338-36CEECB21DFD}" type="presParOf" srcId="{33BAA0B5-4E88-4AB0-AA07-3449DA33A332}" destId="{580DDD6F-45AA-4ECE-986C-D1F6F15382F4}" srcOrd="0" destOrd="0" presId="urn:microsoft.com/office/officeart/2005/8/layout/hierarchy1"/>
    <dgm:cxn modelId="{9BD0F6B6-0BC0-4B01-8231-4FABCE7934CD}" type="presParOf" srcId="{33BAA0B5-4E88-4AB0-AA07-3449DA33A332}" destId="{6089C883-36E0-4FB1-8AD2-6E73F1CEA1E5}" srcOrd="1" destOrd="0" presId="urn:microsoft.com/office/officeart/2005/8/layout/hierarchy1"/>
    <dgm:cxn modelId="{4E5FE6C5-9CB5-425E-B72D-DE8CB0EBB80C}" type="presParOf" srcId="{BE6811F7-4727-49F7-B38E-10ADB9ABF056}" destId="{E48D09D0-96AF-400B-93F7-C36374AA04C9}" srcOrd="1" destOrd="0" presId="urn:microsoft.com/office/officeart/2005/8/layout/hierarchy1"/>
    <dgm:cxn modelId="{56915E42-F120-4644-B919-AC42001B79B1}" type="presParOf" srcId="{0EB914A4-0B33-43FA-9699-42A1E645C3FD}" destId="{C66F433A-6902-4B3D-B927-804988EA30B1}" srcOrd="4" destOrd="0" presId="urn:microsoft.com/office/officeart/2005/8/layout/hierarchy1"/>
    <dgm:cxn modelId="{C92E8D5F-7B68-4D07-BBF4-A6C66EE2A2C7}" type="presParOf" srcId="{0EB914A4-0B33-43FA-9699-42A1E645C3FD}" destId="{E743F51D-7F4A-463E-B643-ACB0E9FF3ABD}" srcOrd="5" destOrd="0" presId="urn:microsoft.com/office/officeart/2005/8/layout/hierarchy1"/>
    <dgm:cxn modelId="{2BB2D2D8-4C66-4B38-B6B9-45671DD9D4E9}" type="presParOf" srcId="{E743F51D-7F4A-463E-B643-ACB0E9FF3ABD}" destId="{B1B5FAB8-13DB-449E-827E-0472C6407AFB}" srcOrd="0" destOrd="0" presId="urn:microsoft.com/office/officeart/2005/8/layout/hierarchy1"/>
    <dgm:cxn modelId="{E16E5627-F0CF-4146-AE35-9381FD5B3277}" type="presParOf" srcId="{B1B5FAB8-13DB-449E-827E-0472C6407AFB}" destId="{1B24DAC5-6A6F-49E8-A484-D79A9F2EEF4B}" srcOrd="0" destOrd="0" presId="urn:microsoft.com/office/officeart/2005/8/layout/hierarchy1"/>
    <dgm:cxn modelId="{38C282E8-7026-474F-AFE6-23E1B6149105}" type="presParOf" srcId="{B1B5FAB8-13DB-449E-827E-0472C6407AFB}" destId="{F2A4B2D6-4B41-401D-AF06-6B211D7DCE8C}" srcOrd="1" destOrd="0" presId="urn:microsoft.com/office/officeart/2005/8/layout/hierarchy1"/>
    <dgm:cxn modelId="{119B9B84-4892-41C7-A3CA-4B05FA3681C7}" type="presParOf" srcId="{E743F51D-7F4A-463E-B643-ACB0E9FF3ABD}" destId="{403FB5E9-2EDB-44CF-87B1-9A0277E0469F}" srcOrd="1" destOrd="0" presId="urn:microsoft.com/office/officeart/2005/8/layout/hierarchy1"/>
    <dgm:cxn modelId="{FC6D430D-AB2F-4EEB-BAD8-D181780397B5}" type="presParOf" srcId="{3F87FD0A-B820-4BD1-BB82-7C95411BDC26}" destId="{FE583E1D-6A54-420A-99D1-2A33512ED7E3}" srcOrd="2" destOrd="0" presId="urn:microsoft.com/office/officeart/2005/8/layout/hierarchy1"/>
    <dgm:cxn modelId="{91B19041-D6A8-40AC-B76B-B8363F9D34DF}" type="presParOf" srcId="{3F87FD0A-B820-4BD1-BB82-7C95411BDC26}" destId="{2BFF74C0-0DB5-42EA-8ED3-86DA0C71869D}" srcOrd="3" destOrd="0" presId="urn:microsoft.com/office/officeart/2005/8/layout/hierarchy1"/>
    <dgm:cxn modelId="{2E15CFA5-CDD8-499D-B11A-7C7FB8191E52}" type="presParOf" srcId="{2BFF74C0-0DB5-42EA-8ED3-86DA0C71869D}" destId="{106185D9-5610-421F-ADBF-1544578816D4}" srcOrd="0" destOrd="0" presId="urn:microsoft.com/office/officeart/2005/8/layout/hierarchy1"/>
    <dgm:cxn modelId="{F3E4D04E-1568-4623-8F3F-A9731AB92EBE}" type="presParOf" srcId="{106185D9-5610-421F-ADBF-1544578816D4}" destId="{EB5C7F6A-C130-43C2-891E-BE10C9469AFB}" srcOrd="0" destOrd="0" presId="urn:microsoft.com/office/officeart/2005/8/layout/hierarchy1"/>
    <dgm:cxn modelId="{81F50C57-4EC7-4AE1-9B3C-C2A6C6A39C7C}" type="presParOf" srcId="{106185D9-5610-421F-ADBF-1544578816D4}" destId="{10FE751E-9481-4669-9067-805619BF1086}" srcOrd="1" destOrd="0" presId="urn:microsoft.com/office/officeart/2005/8/layout/hierarchy1"/>
    <dgm:cxn modelId="{5683B9BD-DDFE-47CE-9046-2A71E6E6F911}" type="presParOf" srcId="{2BFF74C0-0DB5-42EA-8ED3-86DA0C71869D}" destId="{2FFD54EA-0E34-4120-BEB4-B5EE58AD717F}" srcOrd="1" destOrd="0" presId="urn:microsoft.com/office/officeart/2005/8/layout/hierarchy1"/>
    <dgm:cxn modelId="{52461E29-B2E8-4F2D-964F-FAF3CE97BC31}" type="presParOf" srcId="{2FFD54EA-0E34-4120-BEB4-B5EE58AD717F}" destId="{A9D646BB-9401-4909-B07D-7BC50738FD9F}" srcOrd="0" destOrd="0" presId="urn:microsoft.com/office/officeart/2005/8/layout/hierarchy1"/>
    <dgm:cxn modelId="{59A8C22A-5EA9-46FC-98AC-79DB3D35182A}" type="presParOf" srcId="{2FFD54EA-0E34-4120-BEB4-B5EE58AD717F}" destId="{CDC60A75-FEC1-40BD-B433-0BB884E4CC7C}" srcOrd="1" destOrd="0" presId="urn:microsoft.com/office/officeart/2005/8/layout/hierarchy1"/>
    <dgm:cxn modelId="{7B7D931E-D5C1-4199-B5C2-E12497F14C0F}" type="presParOf" srcId="{CDC60A75-FEC1-40BD-B433-0BB884E4CC7C}" destId="{A8510AFC-251E-43F4-98D0-77307FB7B6F9}" srcOrd="0" destOrd="0" presId="urn:microsoft.com/office/officeart/2005/8/layout/hierarchy1"/>
    <dgm:cxn modelId="{A6B3C71C-EE8B-4487-BFA6-F2908224E681}" type="presParOf" srcId="{A8510AFC-251E-43F4-98D0-77307FB7B6F9}" destId="{3CA78997-29E4-4BC6-9559-7095961528CC}" srcOrd="0" destOrd="0" presId="urn:microsoft.com/office/officeart/2005/8/layout/hierarchy1"/>
    <dgm:cxn modelId="{6977DB1B-28D4-422E-831E-1D325EAF142B}" type="presParOf" srcId="{A8510AFC-251E-43F4-98D0-77307FB7B6F9}" destId="{C72CFC73-6382-43EA-AE25-0D3EF21A83D0}" srcOrd="1" destOrd="0" presId="urn:microsoft.com/office/officeart/2005/8/layout/hierarchy1"/>
    <dgm:cxn modelId="{292DD251-9723-4ED5-A3E2-C4B623CBF9D4}" type="presParOf" srcId="{CDC60A75-FEC1-40BD-B433-0BB884E4CC7C}" destId="{DC00EA3B-A4FA-4047-BB6E-B6157A09E2B5}" srcOrd="1" destOrd="0" presId="urn:microsoft.com/office/officeart/2005/8/layout/hierarchy1"/>
    <dgm:cxn modelId="{6FE71CA5-592A-4D74-A5EB-3A03A128AC31}" type="presParOf" srcId="{2FFD54EA-0E34-4120-BEB4-B5EE58AD717F}" destId="{C854D67C-15D6-4729-B3AF-4E9A43FC416B}" srcOrd="2" destOrd="0" presId="urn:microsoft.com/office/officeart/2005/8/layout/hierarchy1"/>
    <dgm:cxn modelId="{6394FA17-D933-4637-ADAD-D50F57DEA523}" type="presParOf" srcId="{2FFD54EA-0E34-4120-BEB4-B5EE58AD717F}" destId="{E2290B47-143D-416D-8D2C-8F0FB6E64A48}" srcOrd="3" destOrd="0" presId="urn:microsoft.com/office/officeart/2005/8/layout/hierarchy1"/>
    <dgm:cxn modelId="{4785E955-8C87-4809-A812-AE24719A008B}" type="presParOf" srcId="{E2290B47-143D-416D-8D2C-8F0FB6E64A48}" destId="{4A736C2B-506E-419A-AFEC-C66AB56411CD}" srcOrd="0" destOrd="0" presId="urn:microsoft.com/office/officeart/2005/8/layout/hierarchy1"/>
    <dgm:cxn modelId="{4A31CDE7-AAF1-42C9-9FF0-5CB4B5B99486}" type="presParOf" srcId="{4A736C2B-506E-419A-AFEC-C66AB56411CD}" destId="{76617F64-003F-4043-84D3-9FF6C9BF8F91}" srcOrd="0" destOrd="0" presId="urn:microsoft.com/office/officeart/2005/8/layout/hierarchy1"/>
    <dgm:cxn modelId="{BA36D34D-8C34-4C86-A4E6-927B2005A27E}" type="presParOf" srcId="{4A736C2B-506E-419A-AFEC-C66AB56411CD}" destId="{4D6A611A-B8A3-4447-BFC6-6998381AB616}" srcOrd="1" destOrd="0" presId="urn:microsoft.com/office/officeart/2005/8/layout/hierarchy1"/>
    <dgm:cxn modelId="{72CB036E-F4A1-4D57-8E28-3AA20EB89CDB}" type="presParOf" srcId="{E2290B47-143D-416D-8D2C-8F0FB6E64A48}" destId="{EEE0169D-E915-47C5-998C-FDC8D1908EEC}" srcOrd="1" destOrd="0" presId="urn:microsoft.com/office/officeart/2005/8/layout/hierarchy1"/>
    <dgm:cxn modelId="{FA53C65A-5117-4371-BABF-6D3A7AF02DC8}" type="presParOf" srcId="{2FFD54EA-0E34-4120-BEB4-B5EE58AD717F}" destId="{48D6E8C3-7CD5-4D09-997E-B007A7F97F48}" srcOrd="4" destOrd="0" presId="urn:microsoft.com/office/officeart/2005/8/layout/hierarchy1"/>
    <dgm:cxn modelId="{E52E67A1-0192-4DAD-81CF-72D1463DE78C}" type="presParOf" srcId="{2FFD54EA-0E34-4120-BEB4-B5EE58AD717F}" destId="{0914691E-5F1C-47BB-80FC-6FBA95C9C523}" srcOrd="5" destOrd="0" presId="urn:microsoft.com/office/officeart/2005/8/layout/hierarchy1"/>
    <dgm:cxn modelId="{DA79F937-AD12-40DD-8E15-5D8DD45AABD5}" type="presParOf" srcId="{0914691E-5F1C-47BB-80FC-6FBA95C9C523}" destId="{B73C26CF-4D1C-4EF9-83E1-11760ABEC9C6}" srcOrd="0" destOrd="0" presId="urn:microsoft.com/office/officeart/2005/8/layout/hierarchy1"/>
    <dgm:cxn modelId="{05729ADC-408F-4548-982E-AC06062CE42B}" type="presParOf" srcId="{B73C26CF-4D1C-4EF9-83E1-11760ABEC9C6}" destId="{05488FAA-E78E-4EAA-BF58-8244CD0D906E}" srcOrd="0" destOrd="0" presId="urn:microsoft.com/office/officeart/2005/8/layout/hierarchy1"/>
    <dgm:cxn modelId="{6BA02239-BDDE-4D2B-BA28-C8940C6BEE38}" type="presParOf" srcId="{B73C26CF-4D1C-4EF9-83E1-11760ABEC9C6}" destId="{3A1932EE-8CE0-444F-9438-FA3EC26B8514}" srcOrd="1" destOrd="0" presId="urn:microsoft.com/office/officeart/2005/8/layout/hierarchy1"/>
    <dgm:cxn modelId="{7FFFF133-A146-4A6B-8258-9633E72D3F0A}" type="presParOf" srcId="{0914691E-5F1C-47BB-80FC-6FBA95C9C523}" destId="{0A5C612C-B378-43F7-AC28-86B4FFA52952}" srcOrd="1" destOrd="0" presId="urn:microsoft.com/office/officeart/2005/8/layout/hierarchy1"/>
    <dgm:cxn modelId="{AC3058C7-0B97-4297-AA51-2B5172A5A7FF}" type="presParOf" srcId="{2FFD54EA-0E34-4120-BEB4-B5EE58AD717F}" destId="{C9BFE958-8EF4-428D-91FE-0BBAECF83740}" srcOrd="6" destOrd="0" presId="urn:microsoft.com/office/officeart/2005/8/layout/hierarchy1"/>
    <dgm:cxn modelId="{0CDCBC44-E28E-41D7-ABA6-F131137D4064}" type="presParOf" srcId="{2FFD54EA-0E34-4120-BEB4-B5EE58AD717F}" destId="{D85C4FCD-785F-47CF-A808-D03B89F73450}" srcOrd="7" destOrd="0" presId="urn:microsoft.com/office/officeart/2005/8/layout/hierarchy1"/>
    <dgm:cxn modelId="{E8928E5F-005C-458F-BDC1-88FB0A153B88}" type="presParOf" srcId="{D85C4FCD-785F-47CF-A808-D03B89F73450}" destId="{19BD8EE8-9AFE-4C6F-8B48-269C03B559EE}" srcOrd="0" destOrd="0" presId="urn:microsoft.com/office/officeart/2005/8/layout/hierarchy1"/>
    <dgm:cxn modelId="{64BBE4EA-B1C9-4B55-8557-5A5DF5727AB5}" type="presParOf" srcId="{19BD8EE8-9AFE-4C6F-8B48-269C03B559EE}" destId="{6AE1D638-36F4-4F3F-B10F-067B2B9FC749}" srcOrd="0" destOrd="0" presId="urn:microsoft.com/office/officeart/2005/8/layout/hierarchy1"/>
    <dgm:cxn modelId="{50FA355C-6322-4FD1-A0B0-41F1C6B39DAD}" type="presParOf" srcId="{19BD8EE8-9AFE-4C6F-8B48-269C03B559EE}" destId="{912AB03B-1EDE-4EB7-A43B-9169B757B7A0}" srcOrd="1" destOrd="0" presId="urn:microsoft.com/office/officeart/2005/8/layout/hierarchy1"/>
    <dgm:cxn modelId="{C9865BF4-EDB0-4155-8956-EDE7C8C06FCC}" type="presParOf" srcId="{D85C4FCD-785F-47CF-A808-D03B89F73450}" destId="{7B2011CE-30DD-4865-8CDE-8FBD82A7C8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FE958-8EF4-428D-91FE-0BBAECF83740}">
      <dsp:nvSpPr>
        <dsp:cNvPr id="0" name=""/>
        <dsp:cNvSpPr/>
      </dsp:nvSpPr>
      <dsp:spPr>
        <a:xfrm>
          <a:off x="6085294" y="3131106"/>
          <a:ext cx="1857094" cy="294602"/>
        </a:xfrm>
        <a:custGeom>
          <a:avLst/>
          <a:gdLst/>
          <a:ahLst/>
          <a:cxnLst/>
          <a:rect l="0" t="0" r="0" b="0"/>
          <a:pathLst>
            <a:path>
              <a:moveTo>
                <a:pt x="0" y="0"/>
              </a:moveTo>
              <a:lnTo>
                <a:pt x="0" y="200763"/>
              </a:lnTo>
              <a:lnTo>
                <a:pt x="1857094" y="200763"/>
              </a:lnTo>
              <a:lnTo>
                <a:pt x="1857094"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E8C3-7CD5-4D09-997E-B007A7F97F48}">
      <dsp:nvSpPr>
        <dsp:cNvPr id="0" name=""/>
        <dsp:cNvSpPr/>
      </dsp:nvSpPr>
      <dsp:spPr>
        <a:xfrm>
          <a:off x="6085294" y="3131106"/>
          <a:ext cx="619031" cy="294602"/>
        </a:xfrm>
        <a:custGeom>
          <a:avLst/>
          <a:gdLst/>
          <a:ahLst/>
          <a:cxnLst/>
          <a:rect l="0" t="0" r="0" b="0"/>
          <a:pathLst>
            <a:path>
              <a:moveTo>
                <a:pt x="0" y="0"/>
              </a:moveTo>
              <a:lnTo>
                <a:pt x="0" y="200763"/>
              </a:lnTo>
              <a:lnTo>
                <a:pt x="619031" y="200763"/>
              </a:lnTo>
              <a:lnTo>
                <a:pt x="619031"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4D67C-15D6-4729-B3AF-4E9A43FC416B}">
      <dsp:nvSpPr>
        <dsp:cNvPr id="0" name=""/>
        <dsp:cNvSpPr/>
      </dsp:nvSpPr>
      <dsp:spPr>
        <a:xfrm>
          <a:off x="5466263" y="3131106"/>
          <a:ext cx="619031" cy="294602"/>
        </a:xfrm>
        <a:custGeom>
          <a:avLst/>
          <a:gdLst/>
          <a:ahLst/>
          <a:cxnLst/>
          <a:rect l="0" t="0" r="0" b="0"/>
          <a:pathLst>
            <a:path>
              <a:moveTo>
                <a:pt x="619031" y="0"/>
              </a:moveTo>
              <a:lnTo>
                <a:pt x="619031" y="200763"/>
              </a:lnTo>
              <a:lnTo>
                <a:pt x="0" y="200763"/>
              </a:lnTo>
              <a:lnTo>
                <a:pt x="0"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646BB-9401-4909-B07D-7BC50738FD9F}">
      <dsp:nvSpPr>
        <dsp:cNvPr id="0" name=""/>
        <dsp:cNvSpPr/>
      </dsp:nvSpPr>
      <dsp:spPr>
        <a:xfrm>
          <a:off x="4228200" y="3131106"/>
          <a:ext cx="1857094" cy="294602"/>
        </a:xfrm>
        <a:custGeom>
          <a:avLst/>
          <a:gdLst/>
          <a:ahLst/>
          <a:cxnLst/>
          <a:rect l="0" t="0" r="0" b="0"/>
          <a:pathLst>
            <a:path>
              <a:moveTo>
                <a:pt x="1857094" y="0"/>
              </a:moveTo>
              <a:lnTo>
                <a:pt x="1857094" y="200763"/>
              </a:lnTo>
              <a:lnTo>
                <a:pt x="0" y="200763"/>
              </a:lnTo>
              <a:lnTo>
                <a:pt x="0"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83E1D-6A54-420A-99D1-2A33512ED7E3}">
      <dsp:nvSpPr>
        <dsp:cNvPr id="0" name=""/>
        <dsp:cNvSpPr/>
      </dsp:nvSpPr>
      <dsp:spPr>
        <a:xfrm>
          <a:off x="3875684" y="2193274"/>
          <a:ext cx="2209610" cy="294602"/>
        </a:xfrm>
        <a:custGeom>
          <a:avLst/>
          <a:gdLst/>
          <a:ahLst/>
          <a:cxnLst/>
          <a:rect l="0" t="0" r="0" b="0"/>
          <a:pathLst>
            <a:path>
              <a:moveTo>
                <a:pt x="0" y="0"/>
              </a:moveTo>
              <a:lnTo>
                <a:pt x="0" y="200763"/>
              </a:lnTo>
              <a:lnTo>
                <a:pt x="2209610" y="200763"/>
              </a:lnTo>
              <a:lnTo>
                <a:pt x="2209610" y="294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F433A-6902-4B3D-B927-804988EA30B1}">
      <dsp:nvSpPr>
        <dsp:cNvPr id="0" name=""/>
        <dsp:cNvSpPr/>
      </dsp:nvSpPr>
      <dsp:spPr>
        <a:xfrm>
          <a:off x="1752074" y="3131106"/>
          <a:ext cx="1238062" cy="294602"/>
        </a:xfrm>
        <a:custGeom>
          <a:avLst/>
          <a:gdLst/>
          <a:ahLst/>
          <a:cxnLst/>
          <a:rect l="0" t="0" r="0" b="0"/>
          <a:pathLst>
            <a:path>
              <a:moveTo>
                <a:pt x="0" y="0"/>
              </a:moveTo>
              <a:lnTo>
                <a:pt x="0" y="200763"/>
              </a:lnTo>
              <a:lnTo>
                <a:pt x="1238062" y="200763"/>
              </a:lnTo>
              <a:lnTo>
                <a:pt x="1238062"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04F0A-15D6-46D1-ACDB-0847CAA61B9A}">
      <dsp:nvSpPr>
        <dsp:cNvPr id="0" name=""/>
        <dsp:cNvSpPr/>
      </dsp:nvSpPr>
      <dsp:spPr>
        <a:xfrm>
          <a:off x="1706354" y="3131106"/>
          <a:ext cx="91440" cy="294602"/>
        </a:xfrm>
        <a:custGeom>
          <a:avLst/>
          <a:gdLst/>
          <a:ahLst/>
          <a:cxnLst/>
          <a:rect l="0" t="0" r="0" b="0"/>
          <a:pathLst>
            <a:path>
              <a:moveTo>
                <a:pt x="45720" y="0"/>
              </a:moveTo>
              <a:lnTo>
                <a:pt x="45720"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5EDBB-347C-41C1-B3DD-9119BEA58A24}">
      <dsp:nvSpPr>
        <dsp:cNvPr id="0" name=""/>
        <dsp:cNvSpPr/>
      </dsp:nvSpPr>
      <dsp:spPr>
        <a:xfrm>
          <a:off x="514011" y="3131106"/>
          <a:ext cx="1238062" cy="294602"/>
        </a:xfrm>
        <a:custGeom>
          <a:avLst/>
          <a:gdLst/>
          <a:ahLst/>
          <a:cxnLst/>
          <a:rect l="0" t="0" r="0" b="0"/>
          <a:pathLst>
            <a:path>
              <a:moveTo>
                <a:pt x="1238062" y="0"/>
              </a:moveTo>
              <a:lnTo>
                <a:pt x="1238062" y="200763"/>
              </a:lnTo>
              <a:lnTo>
                <a:pt x="0" y="200763"/>
              </a:lnTo>
              <a:lnTo>
                <a:pt x="0" y="294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004CA-9E3B-409A-B24B-F128D1C88437}">
      <dsp:nvSpPr>
        <dsp:cNvPr id="0" name=""/>
        <dsp:cNvSpPr/>
      </dsp:nvSpPr>
      <dsp:spPr>
        <a:xfrm>
          <a:off x="1752074" y="2193274"/>
          <a:ext cx="2123609" cy="294602"/>
        </a:xfrm>
        <a:custGeom>
          <a:avLst/>
          <a:gdLst/>
          <a:ahLst/>
          <a:cxnLst/>
          <a:rect l="0" t="0" r="0" b="0"/>
          <a:pathLst>
            <a:path>
              <a:moveTo>
                <a:pt x="2123609" y="0"/>
              </a:moveTo>
              <a:lnTo>
                <a:pt x="2123609" y="200763"/>
              </a:lnTo>
              <a:lnTo>
                <a:pt x="0" y="200763"/>
              </a:lnTo>
              <a:lnTo>
                <a:pt x="0" y="294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3795D-8284-4C9E-BCA6-4D3F2765B9D4}">
      <dsp:nvSpPr>
        <dsp:cNvPr id="0" name=""/>
        <dsp:cNvSpPr/>
      </dsp:nvSpPr>
      <dsp:spPr>
        <a:xfrm>
          <a:off x="2318470" y="236381"/>
          <a:ext cx="3114428" cy="1956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6CCDC-AEA0-4FFF-8DA8-705088063FC9}">
      <dsp:nvSpPr>
        <dsp:cNvPr id="0" name=""/>
        <dsp:cNvSpPr/>
      </dsp:nvSpPr>
      <dsp:spPr>
        <a:xfrm>
          <a:off x="2431021" y="343305"/>
          <a:ext cx="3114428" cy="1956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a:solidFill>
                <a:srgbClr val="002060"/>
              </a:solidFill>
              <a:latin typeface="Arial" panose="020B0604020202020204" pitchFamily="34" charset="0"/>
              <a:cs typeface="Arial" panose="020B0604020202020204" pitchFamily="34" charset="0"/>
            </a:rPr>
            <a:t>CONCENTRACIÓN</a:t>
          </a:r>
        </a:p>
        <a:p>
          <a:pPr lvl="0" algn="ctr" defTabSz="889000">
            <a:lnSpc>
              <a:spcPct val="90000"/>
            </a:lnSpc>
            <a:spcBef>
              <a:spcPct val="0"/>
            </a:spcBef>
            <a:spcAft>
              <a:spcPct val="35000"/>
            </a:spcAft>
          </a:pPr>
          <a:r>
            <a:rPr lang="es-PE" sz="1600" kern="1200" dirty="0">
              <a:solidFill>
                <a:schemeClr val="tx1"/>
              </a:solidFill>
              <a:latin typeface="Arial" panose="020B0604020202020204" pitchFamily="34" charset="0"/>
              <a:cs typeface="Arial" panose="020B0604020202020204" pitchFamily="34" charset="0"/>
            </a:rPr>
            <a:t> </a:t>
          </a:r>
          <a:r>
            <a:rPr lang="es-ES" sz="1800" kern="1200" dirty="0">
              <a:solidFill>
                <a:schemeClr val="tx1"/>
              </a:solidFill>
              <a:latin typeface="Arial" panose="020B0604020202020204" pitchFamily="34" charset="0"/>
              <a:cs typeface="Arial" panose="020B0604020202020204" pitchFamily="34" charset="0"/>
            </a:rPr>
            <a:t>Se refiere a la cantidad de soluto que hay en una determinada cantidad de solvente o solución.</a:t>
          </a:r>
          <a:endParaRPr lang="es-PE" sz="1800" kern="1200" dirty="0"/>
        </a:p>
      </dsp:txBody>
      <dsp:txXfrm>
        <a:off x="2488336" y="400620"/>
        <a:ext cx="2999798" cy="1842262"/>
      </dsp:txXfrm>
    </dsp:sp>
    <dsp:sp modelId="{4C9612CF-976C-4983-93CB-5FF3C7A63E18}">
      <dsp:nvSpPr>
        <dsp:cNvPr id="0" name=""/>
        <dsp:cNvSpPr/>
      </dsp:nvSpPr>
      <dsp:spPr>
        <a:xfrm>
          <a:off x="487170" y="2487876"/>
          <a:ext cx="2529808"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4E3DA-A88C-476D-9286-E20880836611}">
      <dsp:nvSpPr>
        <dsp:cNvPr id="0" name=""/>
        <dsp:cNvSpPr/>
      </dsp:nvSpPr>
      <dsp:spPr>
        <a:xfrm>
          <a:off x="599721" y="2594800"/>
          <a:ext cx="2529808"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b="1" kern="1200" dirty="0">
              <a:solidFill>
                <a:srgbClr val="660066"/>
              </a:solidFill>
            </a:rPr>
            <a:t>UNIDADES FÍSICAS</a:t>
          </a:r>
        </a:p>
      </dsp:txBody>
      <dsp:txXfrm>
        <a:off x="618561" y="2613640"/>
        <a:ext cx="2492128" cy="605549"/>
      </dsp:txXfrm>
    </dsp:sp>
    <dsp:sp modelId="{C649AFFE-DCF1-4F9C-B953-E0DC9FAE881E}">
      <dsp:nvSpPr>
        <dsp:cNvPr id="0" name=""/>
        <dsp:cNvSpPr/>
      </dsp:nvSpPr>
      <dsp:spPr>
        <a:xfrm>
          <a:off x="7531"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DB007-EFED-4998-A278-019D56CC1422}">
      <dsp:nvSpPr>
        <dsp:cNvPr id="0" name=""/>
        <dsp:cNvSpPr/>
      </dsp:nvSpPr>
      <dsp:spPr>
        <a:xfrm>
          <a:off x="120082"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PORCENTAJE PESO EN PESO %P/P</a:t>
          </a:r>
          <a:endParaRPr lang="es-PE" sz="1000" kern="1200" dirty="0"/>
        </a:p>
      </dsp:txBody>
      <dsp:txXfrm>
        <a:off x="138922" y="3551473"/>
        <a:ext cx="975280" cy="605549"/>
      </dsp:txXfrm>
    </dsp:sp>
    <dsp:sp modelId="{580DDD6F-45AA-4ECE-986C-D1F6F15382F4}">
      <dsp:nvSpPr>
        <dsp:cNvPr id="0" name=""/>
        <dsp:cNvSpPr/>
      </dsp:nvSpPr>
      <dsp:spPr>
        <a:xfrm>
          <a:off x="1245594"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9C883-36E0-4FB1-8AD2-6E73F1CEA1E5}">
      <dsp:nvSpPr>
        <dsp:cNvPr id="0" name=""/>
        <dsp:cNvSpPr/>
      </dsp:nvSpPr>
      <dsp:spPr>
        <a:xfrm>
          <a:off x="1358145"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PORCENTAJE PESO EN VOL.  %P/V</a:t>
          </a:r>
          <a:endParaRPr lang="es-PE" sz="1000" kern="1200" dirty="0"/>
        </a:p>
      </dsp:txBody>
      <dsp:txXfrm>
        <a:off x="1376985" y="3551473"/>
        <a:ext cx="975280" cy="605549"/>
      </dsp:txXfrm>
    </dsp:sp>
    <dsp:sp modelId="{1B24DAC5-6A6F-49E8-A484-D79A9F2EEF4B}">
      <dsp:nvSpPr>
        <dsp:cNvPr id="0" name=""/>
        <dsp:cNvSpPr/>
      </dsp:nvSpPr>
      <dsp:spPr>
        <a:xfrm>
          <a:off x="2483657"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4B2D6-4B41-401D-AF06-6B211D7DCE8C}">
      <dsp:nvSpPr>
        <dsp:cNvPr id="0" name=""/>
        <dsp:cNvSpPr/>
      </dsp:nvSpPr>
      <dsp:spPr>
        <a:xfrm>
          <a:off x="2596208"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PORCENTAJE VOL. EN VOL.   %V/V</a:t>
          </a:r>
          <a:endParaRPr lang="es-PE" sz="1000" kern="1200" dirty="0"/>
        </a:p>
      </dsp:txBody>
      <dsp:txXfrm>
        <a:off x="2615048" y="3551473"/>
        <a:ext cx="975280" cy="605549"/>
      </dsp:txXfrm>
    </dsp:sp>
    <dsp:sp modelId="{EB5C7F6A-C130-43C2-891E-BE10C9469AFB}">
      <dsp:nvSpPr>
        <dsp:cNvPr id="0" name=""/>
        <dsp:cNvSpPr/>
      </dsp:nvSpPr>
      <dsp:spPr>
        <a:xfrm>
          <a:off x="4906391" y="2487876"/>
          <a:ext cx="2357807"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E751E-9481-4669-9067-805619BF1086}">
      <dsp:nvSpPr>
        <dsp:cNvPr id="0" name=""/>
        <dsp:cNvSpPr/>
      </dsp:nvSpPr>
      <dsp:spPr>
        <a:xfrm>
          <a:off x="5018942" y="2594800"/>
          <a:ext cx="2357807"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b="1" kern="1200" dirty="0">
              <a:solidFill>
                <a:srgbClr val="660066"/>
              </a:solidFill>
            </a:rPr>
            <a:t>UNIDADES QUÍMICAS</a:t>
          </a:r>
        </a:p>
      </dsp:txBody>
      <dsp:txXfrm>
        <a:off x="5037782" y="2613640"/>
        <a:ext cx="2320127" cy="605549"/>
      </dsp:txXfrm>
    </dsp:sp>
    <dsp:sp modelId="{3CA78997-29E4-4BC6-9559-7095961528CC}">
      <dsp:nvSpPr>
        <dsp:cNvPr id="0" name=""/>
        <dsp:cNvSpPr/>
      </dsp:nvSpPr>
      <dsp:spPr>
        <a:xfrm>
          <a:off x="3721720"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CFC73-6382-43EA-AE25-0D3EF21A83D0}">
      <dsp:nvSpPr>
        <dsp:cNvPr id="0" name=""/>
        <dsp:cNvSpPr/>
      </dsp:nvSpPr>
      <dsp:spPr>
        <a:xfrm>
          <a:off x="3834271"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MOLALIDAD     (m)  </a:t>
          </a:r>
          <a:endParaRPr lang="es-PE" sz="1000" kern="1200" dirty="0"/>
        </a:p>
      </dsp:txBody>
      <dsp:txXfrm>
        <a:off x="3853111" y="3551473"/>
        <a:ext cx="975280" cy="605549"/>
      </dsp:txXfrm>
    </dsp:sp>
    <dsp:sp modelId="{76617F64-003F-4043-84D3-9FF6C9BF8F91}">
      <dsp:nvSpPr>
        <dsp:cNvPr id="0" name=""/>
        <dsp:cNvSpPr/>
      </dsp:nvSpPr>
      <dsp:spPr>
        <a:xfrm>
          <a:off x="4959783"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A611A-B8A3-4447-BFC6-6998381AB616}">
      <dsp:nvSpPr>
        <dsp:cNvPr id="0" name=""/>
        <dsp:cNvSpPr/>
      </dsp:nvSpPr>
      <dsp:spPr>
        <a:xfrm>
          <a:off x="5072334"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MOLARIDAD     (M)</a:t>
          </a:r>
          <a:endParaRPr lang="es-PE" sz="1000" kern="1200" dirty="0"/>
        </a:p>
      </dsp:txBody>
      <dsp:txXfrm>
        <a:off x="5091174" y="3551473"/>
        <a:ext cx="975280" cy="605549"/>
      </dsp:txXfrm>
    </dsp:sp>
    <dsp:sp modelId="{05488FAA-E78E-4EAA-BF58-8244CD0D906E}">
      <dsp:nvSpPr>
        <dsp:cNvPr id="0" name=""/>
        <dsp:cNvSpPr/>
      </dsp:nvSpPr>
      <dsp:spPr>
        <a:xfrm>
          <a:off x="6197845"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932EE-8CE0-444F-9438-FA3EC26B8514}">
      <dsp:nvSpPr>
        <dsp:cNvPr id="0" name=""/>
        <dsp:cNvSpPr/>
      </dsp:nvSpPr>
      <dsp:spPr>
        <a:xfrm>
          <a:off x="6310397"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NORMALIDAD   (N)</a:t>
          </a:r>
          <a:endParaRPr lang="es-PE" sz="1000" kern="1200" dirty="0"/>
        </a:p>
      </dsp:txBody>
      <dsp:txXfrm>
        <a:off x="6329237" y="3551473"/>
        <a:ext cx="975280" cy="605549"/>
      </dsp:txXfrm>
    </dsp:sp>
    <dsp:sp modelId="{6AE1D638-36F4-4F3F-B10F-067B2B9FC749}">
      <dsp:nvSpPr>
        <dsp:cNvPr id="0" name=""/>
        <dsp:cNvSpPr/>
      </dsp:nvSpPr>
      <dsp:spPr>
        <a:xfrm>
          <a:off x="7435908" y="3425709"/>
          <a:ext cx="1012960" cy="6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AB03B-1EDE-4EB7-A43B-9169B757B7A0}">
      <dsp:nvSpPr>
        <dsp:cNvPr id="0" name=""/>
        <dsp:cNvSpPr/>
      </dsp:nvSpPr>
      <dsp:spPr>
        <a:xfrm>
          <a:off x="7548460" y="3532633"/>
          <a:ext cx="1012960" cy="6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effectLst>
                <a:outerShdw blurRad="38100" dist="38100" dir="2700000" algn="tl">
                  <a:srgbClr val="000000">
                    <a:alpha val="43137"/>
                  </a:srgbClr>
                </a:outerShdw>
              </a:effectLst>
              <a:latin typeface="Arial" pitchFamily="34" charset="0"/>
              <a:cs typeface="Arial" pitchFamily="34" charset="0"/>
            </a:rPr>
            <a:t>FRACCIÓN MOLAR (X)</a:t>
          </a:r>
          <a:endParaRPr lang="es-PE" sz="1000" kern="1200" dirty="0"/>
        </a:p>
      </dsp:txBody>
      <dsp:txXfrm>
        <a:off x="7567300" y="3551473"/>
        <a:ext cx="975280" cy="6055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PE"/>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3EC227-326B-4C29-9934-0EFC0229E972}" type="datetimeFigureOut">
              <a:rPr lang="es-PE" smtClean="0"/>
              <a:t>9/10/2019</a:t>
            </a:fld>
            <a:endParaRPr lang="es-PE"/>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A2B158-29E8-477E-A27A-EC0D54DA0593}" type="slidenum">
              <a:rPr lang="es-PE" smtClean="0"/>
              <a:t>‹Nº›</a:t>
            </a:fld>
            <a:endParaRPr lang="es-PE"/>
          </a:p>
        </p:txBody>
      </p:sp>
    </p:spTree>
    <p:extLst>
      <p:ext uri="{BB962C8B-B14F-4D97-AF65-F5344CB8AC3E}">
        <p14:creationId xmlns:p14="http://schemas.microsoft.com/office/powerpoint/2010/main" val="3627022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9" name="Footer Placeholder 18"/>
          <p:cNvSpPr>
            <a:spLocks noGrp="1"/>
          </p:cNvSpPr>
          <p:nvPr>
            <p:ph type="ftr" sz="quarter" idx="11"/>
          </p:nvPr>
        </p:nvSpPr>
        <p:spPr>
          <a:xfrm>
            <a:off x="7120878" y="6482281"/>
            <a:ext cx="2016224" cy="365125"/>
          </a:xfrm>
          <a:prstGeom prst="rect">
            <a:avLst/>
          </a:prstGeom>
        </p:spPr>
        <p:txBody>
          <a:bodyPr/>
          <a:lstStyle>
            <a:lvl1pPr>
              <a:defRPr sz="1200" i="1">
                <a:solidFill>
                  <a:schemeClr val="bg1"/>
                </a:solidFill>
                <a:latin typeface="Arial" panose="020B0604020202020204" pitchFamily="34" charset="0"/>
                <a:cs typeface="Arial" panose="020B0604020202020204" pitchFamily="34" charset="0"/>
              </a:defRPr>
            </a:lvl1pPr>
          </a:lstStyle>
          <a:p>
            <a:endParaRPr lang="es-PE"/>
          </a:p>
        </p:txBody>
      </p:sp>
      <p:sp>
        <p:nvSpPr>
          <p:cNvPr id="2" name="1 Título"/>
          <p:cNvSpPr>
            <a:spLocks noGrp="1"/>
          </p:cNvSpPr>
          <p:nvPr>
            <p:ph type="title"/>
          </p:nvPr>
        </p:nvSpPr>
        <p:spPr/>
        <p:txBody>
          <a:bodyPr/>
          <a:lstStyle/>
          <a:p>
            <a:r>
              <a:rPr lang="es-ES"/>
              <a:t>Haga clic para modificar el estilo de título del patrón</a:t>
            </a:r>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a:xfrm>
            <a:off x="590872" y="2132856"/>
            <a:ext cx="8229600" cy="4464496"/>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376939" y="587501"/>
            <a:ext cx="8464221" cy="969291"/>
          </a:xfrm>
          <a:prstGeom prst="rect">
            <a:avLst/>
          </a:prstGeom>
        </p:spPr>
        <p:txBody>
          <a:bodyPr vert="horz" lIns="0" rIns="0" bIns="0" anchor="b">
            <a:noAutofit/>
          </a:bodyPr>
          <a:lstStyle/>
          <a:p>
            <a:r>
              <a:rPr kumimoji="0" lang="es-ES" dirty="0"/>
              <a:t>Haga clic para modificar el estilo de título del patrón</a:t>
            </a:r>
            <a:endParaRPr kumimoji="0" lang="en-US" dirty="0"/>
          </a:p>
        </p:txBody>
      </p:sp>
      <p:sp>
        <p:nvSpPr>
          <p:cNvPr id="30" name="Text Placeholder 29"/>
          <p:cNvSpPr>
            <a:spLocks noGrp="1"/>
          </p:cNvSpPr>
          <p:nvPr>
            <p:ph type="body" idx="1"/>
          </p:nvPr>
        </p:nvSpPr>
        <p:spPr>
          <a:xfrm>
            <a:off x="376939" y="1700808"/>
            <a:ext cx="8443533" cy="4896544"/>
          </a:xfrm>
          <a:prstGeom prst="rect">
            <a:avLst/>
          </a:prstGeom>
        </p:spPr>
        <p:txBody>
          <a:bodyPr vert="horz">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473" y="83446"/>
            <a:ext cx="2963646" cy="432047"/>
          </a:xfrm>
          <a:prstGeom prst="rect">
            <a:avLst/>
          </a:prstGeom>
        </p:spPr>
      </p:pic>
      <p:pic>
        <p:nvPicPr>
          <p:cNvPr id="15" name="1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39" y="73520"/>
            <a:ext cx="2592288" cy="4675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latinLnBrk="0" hangingPunct="1">
        <a:spcBef>
          <a:spcPct val="0"/>
        </a:spcBef>
        <a:buNone/>
        <a:defRPr kumimoji="0" sz="3500" b="0" kern="1200">
          <a:ln>
            <a:noFill/>
          </a:ln>
          <a:solidFill>
            <a:srgbClr val="002060"/>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cha_tecnica_hipoclorito_de_calcio_granulado.pdf"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8"/>
            <a:ext cx="8464221" cy="3096344"/>
          </a:xfrm>
        </p:spPr>
        <p:txBody>
          <a:bodyPr>
            <a:scene3d>
              <a:camera prst="orthographicFront"/>
              <a:lightRig rig="threePt" dir="t"/>
            </a:scene3d>
            <a:sp3d extrusionH="57150">
              <a:bevelT w="38100" h="38100" prst="relaxedInset"/>
            </a:sp3d>
          </a:bodyPr>
          <a:lstStyle/>
          <a:p>
            <a:r>
              <a:rPr lang="es-PE" sz="5000" b="1" dirty="0">
                <a:solidFill>
                  <a:schemeClr val="accent4">
                    <a:lumMod val="60000"/>
                    <a:lumOff val="40000"/>
                  </a:schemeClr>
                </a:solidFill>
                <a:latin typeface="Arial" panose="020B0604020202020204" pitchFamily="34" charset="0"/>
                <a:cs typeface="Arial" panose="020B0604020202020204" pitchFamily="34" charset="0"/>
              </a:rPr>
              <a:t/>
            </a:r>
            <a:br>
              <a:rPr lang="es-PE" sz="5000" b="1" dirty="0">
                <a:solidFill>
                  <a:schemeClr val="accent4">
                    <a:lumMod val="60000"/>
                    <a:lumOff val="40000"/>
                  </a:schemeClr>
                </a:solidFill>
                <a:latin typeface="Arial" panose="020B0604020202020204" pitchFamily="34" charset="0"/>
                <a:cs typeface="Arial" panose="020B0604020202020204" pitchFamily="34" charset="0"/>
              </a:rPr>
            </a:br>
            <a:r>
              <a:rPr lang="es-PE" sz="5000" b="1" dirty="0">
                <a:solidFill>
                  <a:schemeClr val="accent4">
                    <a:lumMod val="60000"/>
                    <a:lumOff val="40000"/>
                  </a:schemeClr>
                </a:solidFill>
                <a:latin typeface="Arial" panose="020B0604020202020204" pitchFamily="34" charset="0"/>
                <a:cs typeface="Arial" panose="020B0604020202020204" pitchFamily="34" charset="0"/>
              </a:rPr>
              <a:t>Preparación de una Solución de Hipoclorito de Calcio para desinfección de agua</a:t>
            </a:r>
          </a:p>
        </p:txBody>
      </p:sp>
      <p:sp>
        <p:nvSpPr>
          <p:cNvPr id="3" name="1 Título">
            <a:extLst>
              <a:ext uri="{FF2B5EF4-FFF2-40B4-BE49-F238E27FC236}">
                <a16:creationId xmlns:a16="http://schemas.microsoft.com/office/drawing/2014/main" xmlns="" id="{780B164C-C939-4F0A-9883-42F072C3304D}"/>
              </a:ext>
            </a:extLst>
          </p:cNvPr>
          <p:cNvSpPr txBox="1">
            <a:spLocks/>
          </p:cNvSpPr>
          <p:nvPr/>
        </p:nvSpPr>
        <p:spPr>
          <a:xfrm>
            <a:off x="1187624" y="6237312"/>
            <a:ext cx="7632849" cy="360040"/>
          </a:xfrm>
          <a:prstGeom prst="rect">
            <a:avLst/>
          </a:prstGeom>
        </p:spPr>
        <p:txBody>
          <a:bodyPr vert="horz" lIns="0" rIns="0" bIns="0" anchor="b">
            <a:noAutofit/>
            <a:scene3d>
              <a:camera prst="orthographicFront"/>
              <a:lightRig rig="threePt" dir="t"/>
            </a:scene3d>
            <a:sp3d extrusionH="57150">
              <a:bevelT w="38100" h="38100" prst="relaxedInset"/>
            </a:sp3d>
          </a:bodyPr>
          <a:lstStyle>
            <a:lvl1pPr algn="ctr" rtl="0" eaLnBrk="1" latinLnBrk="0" hangingPunct="1">
              <a:spcBef>
                <a:spcPct val="0"/>
              </a:spcBef>
              <a:buNone/>
              <a:defRPr kumimoji="0" sz="3500" b="0" kern="1200">
                <a:ln>
                  <a:noFill/>
                </a:ln>
                <a:solidFill>
                  <a:srgbClr val="002060"/>
                </a:solidFill>
                <a:effectLst/>
                <a:latin typeface="+mj-lt"/>
                <a:ea typeface="+mj-ea"/>
                <a:cs typeface="+mj-cs"/>
              </a:defRPr>
            </a:lvl1pPr>
          </a:lstStyle>
          <a:p>
            <a:pPr algn="r"/>
            <a:r>
              <a:rPr lang="es-PE" sz="5000" b="1" dirty="0">
                <a:solidFill>
                  <a:schemeClr val="accent4">
                    <a:lumMod val="60000"/>
                    <a:lumOff val="40000"/>
                  </a:schemeClr>
                </a:solidFill>
                <a:latin typeface="Arial" panose="020B0604020202020204" pitchFamily="34" charset="0"/>
                <a:cs typeface="Arial" panose="020B0604020202020204" pitchFamily="34" charset="0"/>
              </a:rPr>
              <a:t/>
            </a:r>
            <a:br>
              <a:rPr lang="es-PE" sz="5000" b="1" dirty="0">
                <a:solidFill>
                  <a:schemeClr val="accent4">
                    <a:lumMod val="60000"/>
                    <a:lumOff val="40000"/>
                  </a:schemeClr>
                </a:solidFill>
                <a:latin typeface="Arial" panose="020B0604020202020204" pitchFamily="34" charset="0"/>
                <a:cs typeface="Arial" panose="020B0604020202020204" pitchFamily="34" charset="0"/>
              </a:rPr>
            </a:br>
            <a:r>
              <a:rPr lang="es-PE" sz="1500" b="1" dirty="0">
                <a:solidFill>
                  <a:schemeClr val="tx1"/>
                </a:solidFill>
                <a:latin typeface="Arial" panose="020B0604020202020204" pitchFamily="34" charset="0"/>
                <a:cs typeface="Arial" panose="020B0604020202020204" pitchFamily="34" charset="0"/>
              </a:rPr>
              <a:t>Ing. Teófilo Girón Estela</a:t>
            </a:r>
          </a:p>
        </p:txBody>
      </p:sp>
    </p:spTree>
    <p:extLst>
      <p:ext uri="{BB962C8B-B14F-4D97-AF65-F5344CB8AC3E}">
        <p14:creationId xmlns:p14="http://schemas.microsoft.com/office/powerpoint/2010/main" val="424465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 y="591953"/>
            <a:ext cx="106764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43856" y="620688"/>
            <a:ext cx="8352928" cy="769441"/>
          </a:xfrm>
          <a:prstGeom prst="rect">
            <a:avLst/>
          </a:prstGeom>
        </p:spPr>
        <p:txBody>
          <a:bodyPr wrap="square">
            <a:spAutoFit/>
          </a:bodyPr>
          <a:lstStyle/>
          <a:p>
            <a:pPr lvl="0" algn="just"/>
            <a:r>
              <a:rPr lang="es-PE" sz="2200" b="1" dirty="0">
                <a:solidFill>
                  <a:srgbClr val="006600"/>
                </a:solidFill>
                <a:effectLst>
                  <a:outerShdw blurRad="38100" dist="38100" dir="2700000" algn="tl">
                    <a:srgbClr val="000000">
                      <a:alpha val="43137"/>
                    </a:srgbClr>
                  </a:outerShdw>
                </a:effectLst>
              </a:rPr>
              <a:t>¿Cuantos </a:t>
            </a:r>
            <a:r>
              <a:rPr lang="es-PE" sz="2200" b="1" dirty="0" err="1">
                <a:solidFill>
                  <a:srgbClr val="006600"/>
                </a:solidFill>
                <a:effectLst>
                  <a:outerShdw blurRad="38100" dist="38100" dir="2700000" algn="tl">
                    <a:srgbClr val="000000">
                      <a:alpha val="43137"/>
                    </a:srgbClr>
                  </a:outerShdw>
                </a:effectLst>
              </a:rPr>
              <a:t>mL</a:t>
            </a:r>
            <a:r>
              <a:rPr lang="es-PE" sz="2200" b="1" dirty="0">
                <a:solidFill>
                  <a:srgbClr val="006600"/>
                </a:solidFill>
                <a:effectLst>
                  <a:outerShdw blurRad="38100" dist="38100" dir="2700000" algn="tl">
                    <a:srgbClr val="000000">
                      <a:alpha val="43137"/>
                    </a:srgbClr>
                  </a:outerShdw>
                </a:effectLst>
              </a:rPr>
              <a:t> de lejía al 4 % p/p y agua, debo de disolver para obtener 20 L de solución al 0.5 % p/p?</a:t>
            </a:r>
          </a:p>
        </p:txBody>
      </p:sp>
      <mc:AlternateContent xmlns:mc="http://schemas.openxmlformats.org/markup-compatibility/2006" xmlns:a14="http://schemas.microsoft.com/office/drawing/2010/main">
        <mc:Choice Requires="a14">
          <p:sp>
            <p:nvSpPr>
              <p:cNvPr id="6" name="5 Rectángulo"/>
              <p:cNvSpPr/>
              <p:nvPr/>
            </p:nvSpPr>
            <p:spPr>
              <a:xfrm>
                <a:off x="471666" y="1377089"/>
                <a:ext cx="5846810" cy="1907895"/>
              </a:xfrm>
              <a:prstGeom prst="rect">
                <a:avLst/>
              </a:prstGeom>
            </p:spPr>
            <p:txBody>
              <a:bodyPr wrap="square">
                <a:spAutoFit/>
              </a:bodyPr>
              <a:lstStyle/>
              <a:p>
                <a14:m>
                  <m:oMath xmlns:m="http://schemas.openxmlformats.org/officeDocument/2006/math">
                    <m:r>
                      <m:rPr>
                        <m:nor/>
                      </m:rPr>
                      <a:rPr lang="es-PE" b="1" dirty="0" smtClean="0">
                        <a:solidFill>
                          <a:srgbClr val="002060"/>
                        </a:solidFill>
                        <a:effectLst>
                          <a:outerShdw blurRad="38100" dist="38100" dir="2700000" algn="tl">
                            <a:srgbClr val="000000">
                              <a:alpha val="43137"/>
                            </a:srgbClr>
                          </a:outerShdw>
                        </a:effectLst>
                      </a:rPr>
                      <m:t>1)</m:t>
                    </m:r>
                    <m:r>
                      <a:rPr lang="es-PE" b="0" i="1" dirty="0" smtClean="0">
                        <a:solidFill>
                          <a:srgbClr val="002060"/>
                        </a:solidFill>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5000</m:t>
                    </m:r>
                    <m: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𝑚𝑔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𝐿</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𝑠𝑜𝑙</m:t>
                        </m:r>
                      </m:den>
                    </m:f>
                    <m:r>
                      <m:rPr>
                        <m:sty m:val="p"/>
                      </m:rPr>
                      <a:rPr lang="es-PE" b="0" i="0" smtClean="0">
                        <a:effectLst>
                          <a:outerShdw blurRad="38100" dist="38100" dir="2700000" algn="tl">
                            <a:srgbClr val="000000">
                              <a:alpha val="43137"/>
                            </a:srgbClr>
                          </a:outerShdw>
                        </a:effectLst>
                        <a:latin typeface="Cambria Math"/>
                        <a:ea typeface="Cambria Math" panose="02040503050406030204" pitchFamily="18" charset="0"/>
                      </a:rPr>
                      <m:t>x</m:t>
                    </m:r>
                    <m:r>
                      <a:rPr lang="es-PE" b="0" i="0" smtClean="0">
                        <a:effectLst>
                          <a:outerShdw blurRad="38100" dist="38100" dir="2700000" algn="tl">
                            <a:srgbClr val="000000">
                              <a:alpha val="43137"/>
                            </a:srgbClr>
                          </a:outerShdw>
                        </a:effectLst>
                        <a:latin typeface="Cambria Math"/>
                        <a:ea typeface="Cambria Math" panose="02040503050406030204" pitchFamily="18" charset="0"/>
                      </a:rPr>
                      <m:t> </m:t>
                    </m:r>
                    <m:r>
                      <a:rPr lang="es-PE"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𝐿</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𝑠𝑜𝑙</m:t>
                    </m:r>
                    <m:r>
                      <a:rPr lang="es-PE" b="0" i="1" smtClean="0">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𝑥</m:t>
                    </m:r>
                    <m:f>
                      <m:fPr>
                        <m:ctrlP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𝑚𝑔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den>
                    </m:f>
                    <m:r>
                      <a:rPr lang="es-PE"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s-PE" dirty="0">
                    <a:latin typeface="Cambria Math" panose="02040503050406030204" pitchFamily="18" charset="0"/>
                    <a:ea typeface="Cambria Math" panose="02040503050406030204" pitchFamily="18" charset="0"/>
                  </a:rPr>
                  <a:t> 100 g Cl</a:t>
                </a:r>
              </a:p>
              <a:p>
                <a:endPar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*Regla de tres inversa</a:t>
                </a:r>
              </a:p>
              <a:p>
                <a:r>
                  <a:rPr lang="es-PE" dirty="0">
                    <a:latin typeface="Cambria Math" panose="02040503050406030204" pitchFamily="18" charset="0"/>
                    <a:ea typeface="Cambria Math" panose="02040503050406030204" pitchFamily="18" charset="0"/>
                  </a:rPr>
                  <a:t>100 g Cl             1</a:t>
                </a:r>
              </a:p>
              <a:p>
                <a:r>
                  <a:rPr lang="es-PE" dirty="0">
                    <a:solidFill>
                      <a:srgbClr val="FF0000"/>
                    </a:solidFill>
                    <a:latin typeface="Cambria Math" panose="02040503050406030204" pitchFamily="18" charset="0"/>
                    <a:ea typeface="Cambria Math" panose="02040503050406030204" pitchFamily="18" charset="0"/>
                  </a:rPr>
                  <a:t>   X g Cl	           </a:t>
                </a:r>
                <a:r>
                  <a:rPr lang="es-PE" dirty="0">
                    <a:latin typeface="Cambria Math" panose="02040503050406030204" pitchFamily="18" charset="0"/>
                    <a:ea typeface="Cambria Math" panose="02040503050406030204" pitchFamily="18" charset="0"/>
                  </a:rPr>
                  <a:t>0.04</a:t>
                </a:r>
                <a:endParaRPr lang="es-PE" dirty="0">
                  <a:solidFill>
                    <a:srgbClr val="FF0000"/>
                  </a:solidFill>
                  <a:latin typeface="Cambria Math" panose="02040503050406030204" pitchFamily="18" charset="0"/>
                  <a:ea typeface="Cambria Math" panose="02040503050406030204" pitchFamily="18" charset="0"/>
                </a:endParaRPr>
              </a:p>
              <a:p>
                <a:r>
                  <a:rPr lang="es-PE" dirty="0">
                    <a:latin typeface="Cambria Math" panose="02040503050406030204" pitchFamily="18" charset="0"/>
                    <a:ea typeface="Cambria Math" panose="02040503050406030204" pitchFamily="18" charset="0"/>
                  </a:rPr>
                  <a:t> </a:t>
                </a:r>
              </a:p>
            </p:txBody>
          </p:sp>
        </mc:Choice>
        <mc:Fallback xmlns="">
          <p:sp>
            <p:nvSpPr>
              <p:cNvPr id="6" name="5 Rectángulo"/>
              <p:cNvSpPr>
                <a:spLocks noRot="1" noChangeAspect="1" noMove="1" noResize="1" noEditPoints="1" noAdjustHandles="1" noChangeArrowheads="1" noChangeShapeType="1" noTextEdit="1"/>
              </p:cNvSpPr>
              <p:nvPr/>
            </p:nvSpPr>
            <p:spPr>
              <a:xfrm>
                <a:off x="471666" y="1377089"/>
                <a:ext cx="5846810" cy="1907895"/>
              </a:xfrm>
              <a:prstGeom prst="rect">
                <a:avLst/>
              </a:prstGeom>
              <a:blipFill rotWithShape="1">
                <a:blip r:embed="rId3"/>
                <a:stretch>
                  <a:fillRect l="-938"/>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771800" y="2084392"/>
                <a:ext cx="5846810" cy="768544"/>
              </a:xfrm>
              <a:prstGeom prst="rect">
                <a:avLst/>
              </a:prstGeom>
            </p:spPr>
            <p:txBody>
              <a:bodyPr wrap="square">
                <a:spAutoFit/>
              </a:bodyPr>
              <a:lstStyle/>
              <a:p>
                <a14:m>
                  <m:oMath xmlns:m="http://schemas.openxmlformats.org/officeDocument/2006/math">
                    <m:r>
                      <a:rPr lang="es-PE" b="0" i="1" smtClean="0">
                        <a:effectLst>
                          <a:outerShdw blurRad="38100" dist="38100" dir="2700000" algn="tl">
                            <a:srgbClr val="000000">
                              <a:alpha val="43137"/>
                            </a:srgbClr>
                          </a:outerShdw>
                        </a:effectLst>
                        <a:latin typeface="Cambria Math"/>
                        <a:ea typeface="Cambria Math" panose="02040503050406030204" pitchFamily="18" charset="0"/>
                      </a:rPr>
                      <m:t>0.04 ∗</m:t>
                    </m:r>
                    <m:d>
                      <m:dPr>
                        <m:ctrlPr>
                          <a:rPr lang="es-PE"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𝑋</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𝐶𝑙</m:t>
                        </m:r>
                      </m:e>
                    </m:d>
                  </m:oMath>
                </a14:m>
                <a:r>
                  <a:rPr lang="es-PE" dirty="0">
                    <a:solidFill>
                      <a:srgbClr val="FF0000"/>
                    </a:solidFill>
                    <a:latin typeface="Cambria Math" panose="02040503050406030204" pitchFamily="18" charset="0"/>
                    <a:ea typeface="Cambria Math" panose="02040503050406030204" pitchFamily="18" charset="0"/>
                  </a:rPr>
                  <a:t> </a:t>
                </a:r>
                <a:r>
                  <a:rPr lang="es-PE" dirty="0">
                    <a:latin typeface="Cambria Math" panose="02040503050406030204" pitchFamily="18" charset="0"/>
                    <a:ea typeface="Cambria Math" panose="02040503050406030204" pitchFamily="18" charset="0"/>
                  </a:rPr>
                  <a:t>= 100 g Cl</a:t>
                </a:r>
              </a:p>
              <a:p>
                <a14:m>
                  <m:oMath xmlns:m="http://schemas.openxmlformats.org/officeDocument/2006/math">
                    <m:d>
                      <m:dPr>
                        <m:ctrlPr>
                          <a:rPr lang="es-PE"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𝑋</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𝐶𝑙</m:t>
                        </m:r>
                      </m:e>
                    </m:d>
                  </m:oMath>
                </a14:m>
                <a:r>
                  <a:rPr lang="es-PE"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f>
                      <m:fPr>
                        <m:ctrlP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ea typeface="Cambria Math" panose="02040503050406030204" pitchFamily="18" charset="0"/>
                          </a:rPr>
                          <m:t>100 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a:ea typeface="Cambria Math" panose="02040503050406030204" pitchFamily="18" charset="0"/>
                          </a:rPr>
                          <m:t>0.04</m:t>
                        </m:r>
                      </m:den>
                    </m:f>
                  </m:oMath>
                </a14:m>
                <a:r>
                  <a:rPr lang="es-PE" dirty="0">
                    <a:latin typeface="Cambria Math" panose="02040503050406030204" pitchFamily="18" charset="0"/>
                    <a:ea typeface="Cambria Math" panose="02040503050406030204" pitchFamily="18" charset="0"/>
                  </a:rPr>
                  <a:t>                            2500 g Cl   </a:t>
                </a:r>
                <a14:m>
                  <m:oMath xmlns:m="http://schemas.openxmlformats.org/officeDocument/2006/math">
                    <m:r>
                      <a:rPr lang="es-PE" i="1" smtClean="0">
                        <a:latin typeface="Cambria Math"/>
                        <a:ea typeface="Cambria Math"/>
                      </a:rPr>
                      <m:t>≈</m:t>
                    </m:r>
                    <m:r>
                      <a:rPr lang="es-PE" b="0" i="1" smtClean="0">
                        <a:latin typeface="Cambria Math"/>
                        <a:ea typeface="Cambria Math"/>
                      </a:rPr>
                      <m:t>2.5 </m:t>
                    </m:r>
                    <m:r>
                      <a:rPr lang="es-PE" b="0" i="1" smtClean="0">
                        <a:latin typeface="Cambria Math"/>
                        <a:ea typeface="Cambria Math"/>
                      </a:rPr>
                      <m:t>𝐿</m:t>
                    </m:r>
                    <m:r>
                      <a:rPr lang="es-PE" b="0" i="1" smtClean="0">
                        <a:latin typeface="Cambria Math"/>
                        <a:ea typeface="Cambria Math"/>
                      </a:rPr>
                      <m:t> </m:t>
                    </m:r>
                    <m:r>
                      <a:rPr lang="es-PE" b="0" i="1" smtClean="0">
                        <a:latin typeface="Cambria Math"/>
                        <a:ea typeface="Cambria Math"/>
                      </a:rPr>
                      <m:t>𝐶𝑙</m:t>
                    </m:r>
                  </m:oMath>
                </a14:m>
                <a:r>
                  <a:rPr lang="es-PE" dirty="0">
                    <a:latin typeface="Cambria Math" panose="02040503050406030204" pitchFamily="18" charset="0"/>
                    <a:ea typeface="Cambria Math" panose="02040503050406030204" pitchFamily="18" charset="0"/>
                  </a:rPr>
                  <a:t>  </a:t>
                </a:r>
              </a:p>
            </p:txBody>
          </p:sp>
        </mc:Choice>
        <mc:Fallback xmlns="">
          <p:sp>
            <p:nvSpPr>
              <p:cNvPr id="7" name="6 Rectángulo"/>
              <p:cNvSpPr>
                <a:spLocks noRot="1" noChangeAspect="1" noMove="1" noResize="1" noEditPoints="1" noAdjustHandles="1" noChangeArrowheads="1" noChangeShapeType="1" noTextEdit="1"/>
              </p:cNvSpPr>
              <p:nvPr/>
            </p:nvSpPr>
            <p:spPr>
              <a:xfrm>
                <a:off x="2771800" y="2084392"/>
                <a:ext cx="5846810" cy="768544"/>
              </a:xfrm>
              <a:prstGeom prst="rect">
                <a:avLst/>
              </a:prstGeom>
              <a:blipFill rotWithShape="1">
                <a:blip r:embed="rId4"/>
                <a:stretch>
                  <a:fillRect t="-4762" b="-4762"/>
                </a:stretch>
              </a:blipFill>
            </p:spPr>
            <p:txBody>
              <a:bodyPr/>
              <a:lstStyle/>
              <a:p>
                <a:r>
                  <a:rPr lang="es-PE">
                    <a:noFill/>
                  </a:rPr>
                  <a:t> </a:t>
                </a:r>
              </a:p>
            </p:txBody>
          </p:sp>
        </mc:Fallback>
      </mc:AlternateContent>
      <p:sp>
        <p:nvSpPr>
          <p:cNvPr id="8" name="7 Elipse"/>
          <p:cNvSpPr/>
          <p:nvPr/>
        </p:nvSpPr>
        <p:spPr>
          <a:xfrm>
            <a:off x="2371182" y="5877272"/>
            <a:ext cx="2416842" cy="549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9" name="8 Conector recto de flecha"/>
          <p:cNvCxnSpPr/>
          <p:nvPr/>
        </p:nvCxnSpPr>
        <p:spPr>
          <a:xfrm>
            <a:off x="1475656" y="278092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475656" y="24928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539552" y="2983183"/>
            <a:ext cx="4572000" cy="923330"/>
          </a:xfrm>
          <a:prstGeom prst="rect">
            <a:avLst/>
          </a:prstGeom>
        </p:spPr>
        <p:txBody>
          <a:bodyPr>
            <a:spAutoFit/>
          </a:bodyPr>
          <a:lstStyle/>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*2500 g Cl + </a:t>
            </a:r>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20000 g Sol</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20000 g Sol - 2500 g Cl </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17500 g Agua</a:t>
            </a:r>
          </a:p>
        </p:txBody>
      </p:sp>
      <p:sp>
        <p:nvSpPr>
          <p:cNvPr id="11" name="10 Rectángulo"/>
          <p:cNvSpPr/>
          <p:nvPr/>
        </p:nvSpPr>
        <p:spPr>
          <a:xfrm>
            <a:off x="1465606" y="3945250"/>
            <a:ext cx="1665841" cy="369332"/>
          </a:xfrm>
          <a:prstGeom prst="rect">
            <a:avLst/>
          </a:prstGeom>
        </p:spPr>
        <p:txBody>
          <a:bodyPr wrap="non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17.5 L Agua</a:t>
            </a:r>
          </a:p>
        </p:txBody>
      </p:sp>
      <p:sp>
        <p:nvSpPr>
          <p:cNvPr id="13" name="12 Elipse"/>
          <p:cNvSpPr/>
          <p:nvPr/>
        </p:nvSpPr>
        <p:spPr>
          <a:xfrm>
            <a:off x="1547664" y="3945250"/>
            <a:ext cx="1647037" cy="330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mc:AlternateContent xmlns:mc="http://schemas.openxmlformats.org/markup-compatibility/2006" xmlns:a14="http://schemas.microsoft.com/office/drawing/2010/main">
        <mc:Choice Requires="a14">
          <p:sp>
            <p:nvSpPr>
              <p:cNvPr id="14" name="13 Rectángulo"/>
              <p:cNvSpPr/>
              <p:nvPr/>
            </p:nvSpPr>
            <p:spPr>
              <a:xfrm>
                <a:off x="539552" y="4352239"/>
                <a:ext cx="5846810" cy="22861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s-PE" b="1" dirty="0" smtClean="0">
                          <a:solidFill>
                            <a:srgbClr val="002060"/>
                          </a:solidFill>
                          <a:effectLst>
                            <a:outerShdw blurRad="38100" dist="38100" dir="2700000" algn="tl">
                              <a:srgbClr val="000000">
                                <a:alpha val="43137"/>
                              </a:srgbClr>
                            </a:outerShdw>
                          </a:effectLst>
                          <a:latin typeface="Cambria Math"/>
                        </a:rPr>
                        <m:t>2</m:t>
                      </m:r>
                      <m:r>
                        <m:rPr>
                          <m:nor/>
                        </m:rPr>
                        <a:rPr lang="es-PE" b="1" dirty="0" smtClean="0">
                          <a:solidFill>
                            <a:srgbClr val="002060"/>
                          </a:solidFill>
                          <a:effectLst>
                            <a:outerShdw blurRad="38100" dist="38100" dir="2700000" algn="tl">
                              <a:srgbClr val="000000">
                                <a:alpha val="43137"/>
                              </a:srgbClr>
                            </a:outerShdw>
                          </a:effectLst>
                        </a:rPr>
                        <m:t>)</m:t>
                      </m:r>
                      <m:r>
                        <a:rPr lang="es-PE" i="1">
                          <a:solidFill>
                            <a:srgbClr val="002060"/>
                          </a:solidFill>
                          <a:effectLst>
                            <a:outerShdw blurRad="38100" dist="38100" dir="2700000" algn="tl">
                              <a:srgbClr val="000000">
                                <a:alpha val="43137"/>
                              </a:srgbClr>
                            </a:outerShdw>
                          </a:effectLst>
                          <a:latin typeface="Cambria Math"/>
                        </a:rPr>
                        <m:t>𝑚𝑎𝑠𝑎</m:t>
                      </m:r>
                      <m:r>
                        <a:rPr lang="es-PE" i="1">
                          <a:solidFill>
                            <a:srgbClr val="002060"/>
                          </a:solidFill>
                          <a:effectLst>
                            <a:outerShdw blurRad="38100" dist="38100" dir="2700000" algn="tl">
                              <a:srgbClr val="000000">
                                <a:alpha val="43137"/>
                              </a:srgbClr>
                            </a:outerShdw>
                          </a:effectLst>
                          <a:latin typeface="Cambria Math"/>
                        </a:rPr>
                        <m:t> </m:t>
                      </m:r>
                      <m:r>
                        <a:rPr lang="es-PE" i="1">
                          <a:solidFill>
                            <a:srgbClr val="002060"/>
                          </a:solidFill>
                          <a:effectLst>
                            <a:outerShdw blurRad="38100" dist="38100" dir="2700000" algn="tl">
                              <a:srgbClr val="000000">
                                <a:alpha val="43137"/>
                              </a:srgbClr>
                            </a:outerShdw>
                          </a:effectLst>
                          <a:latin typeface="Cambria Math"/>
                        </a:rPr>
                        <m:t>𝐶𝑙</m:t>
                      </m:r>
                      <m:r>
                        <a:rPr lang="es-PE" i="1">
                          <a:solidFill>
                            <a:srgbClr val="002060"/>
                          </a:solidFill>
                          <a:effectLst>
                            <a:outerShdw blurRad="38100" dist="38100" dir="2700000" algn="tl">
                              <a:srgbClr val="000000">
                                <a:alpha val="43137"/>
                              </a:srgbClr>
                            </a:outerShdw>
                          </a:effectLst>
                          <a:latin typeface="Cambria Math"/>
                        </a:rPr>
                        <m:t> (</m:t>
                      </m:r>
                      <m:r>
                        <a:rPr lang="es-PE" i="1">
                          <a:solidFill>
                            <a:srgbClr val="002060"/>
                          </a:solidFill>
                          <a:effectLst>
                            <a:outerShdw blurRad="38100" dist="38100" dir="2700000" algn="tl">
                              <a:srgbClr val="000000">
                                <a:alpha val="43137"/>
                              </a:srgbClr>
                            </a:outerShdw>
                          </a:effectLst>
                          <a:latin typeface="Cambria Math"/>
                        </a:rPr>
                        <m:t>𝑔</m:t>
                      </m:r>
                      <m:r>
                        <a:rPr lang="es-PE" i="1">
                          <a:solidFill>
                            <a:srgbClr val="002060"/>
                          </a:solidFill>
                          <a:effectLst>
                            <a:outerShdw blurRad="38100" dist="38100" dir="2700000" algn="tl">
                              <a:srgbClr val="000000">
                                <a:alpha val="43137"/>
                              </a:srgbClr>
                            </a:outerShdw>
                          </a:effectLst>
                          <a:latin typeface="Cambria Math"/>
                        </a:rPr>
                        <m:t>)  =</m:t>
                      </m:r>
                      <m:f>
                        <m:fPr>
                          <m:ctrlPr>
                            <a:rPr lang="es-PE" i="1">
                              <a:solidFill>
                                <a:srgbClr val="002060"/>
                              </a:solidFill>
                              <a:effectLst>
                                <a:outerShdw blurRad="38100" dist="38100" dir="2700000" algn="tl">
                                  <a:srgbClr val="000000">
                                    <a:alpha val="43137"/>
                                  </a:srgbClr>
                                </a:outerShdw>
                              </a:effectLst>
                              <a:latin typeface="Cambria Math" panose="02040503050406030204" pitchFamily="18" charset="0"/>
                            </a:rPr>
                          </m:ctrlPr>
                        </m:fPr>
                        <m:num>
                          <m:sSub>
                            <m:sSubPr>
                              <m:ctrlPr>
                                <a:rPr lang="es-PE" i="1">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s-PE" i="1">
                                  <a:solidFill>
                                    <a:srgbClr val="002060"/>
                                  </a:solidFill>
                                  <a:effectLst>
                                    <a:outerShdw blurRad="38100" dist="38100" dir="2700000" algn="tl">
                                      <a:srgbClr val="000000">
                                        <a:alpha val="43137"/>
                                      </a:srgbClr>
                                    </a:outerShdw>
                                  </a:effectLst>
                                  <a:latin typeface="Cambria Math"/>
                                </a:rPr>
                                <m:t>𝐶</m:t>
                              </m:r>
                            </m:e>
                            <m:sub>
                              <m:r>
                                <a:rPr lang="es-PE" i="1">
                                  <a:solidFill>
                                    <a:srgbClr val="002060"/>
                                  </a:solidFill>
                                  <a:effectLst>
                                    <a:outerShdw blurRad="38100" dist="38100" dir="2700000" algn="tl">
                                      <a:srgbClr val="000000">
                                        <a:alpha val="43137"/>
                                      </a:srgbClr>
                                    </a:outerShdw>
                                  </a:effectLst>
                                  <a:latin typeface="Cambria Math"/>
                                </a:rPr>
                                <m:t>𝐷𝑒𝑠𝑒𝑎𝑑𝑎</m:t>
                              </m:r>
                            </m:sub>
                          </m:sSub>
                          <m:d>
                            <m:dPr>
                              <m:ctrlPr>
                                <a:rPr lang="es-PE" i="1">
                                  <a:solidFill>
                                    <a:srgbClr val="002060"/>
                                  </a:solidFill>
                                  <a:effectLst>
                                    <a:outerShdw blurRad="38100" dist="38100" dir="2700000" algn="tl">
                                      <a:srgbClr val="000000">
                                        <a:alpha val="43137"/>
                                      </a:srgbClr>
                                    </a:outerShdw>
                                  </a:effectLst>
                                  <a:latin typeface="Cambria Math" panose="02040503050406030204" pitchFamily="18" charset="0"/>
                                </a:rPr>
                              </m:ctrlPr>
                            </m:dPr>
                            <m:e>
                              <m:r>
                                <a:rPr lang="es-PE" i="1">
                                  <a:solidFill>
                                    <a:srgbClr val="002060"/>
                                  </a:solidFill>
                                  <a:effectLst>
                                    <a:outerShdw blurRad="38100" dist="38100" dir="2700000" algn="tl">
                                      <a:srgbClr val="000000">
                                        <a:alpha val="43137"/>
                                      </a:srgbClr>
                                    </a:outerShdw>
                                  </a:effectLst>
                                  <a:latin typeface="Cambria Math"/>
                                </a:rPr>
                                <m:t>𝑝𝑝𝑚</m:t>
                              </m:r>
                            </m:e>
                          </m:d>
                          <m:r>
                            <a:rPr lang="es-PE" i="1">
                              <a:solidFill>
                                <a:srgbClr val="002060"/>
                              </a:solidFill>
                              <a:effectLst>
                                <a:outerShdw blurRad="38100" dist="38100" dir="2700000" algn="tl">
                                  <a:srgbClr val="000000">
                                    <a:alpha val="43137"/>
                                  </a:srgbClr>
                                </a:outerShdw>
                              </a:effectLst>
                              <a:latin typeface="Cambria Math"/>
                            </a:rPr>
                            <m:t>𝑥</m:t>
                          </m:r>
                          <m:sSub>
                            <m:sSubPr>
                              <m:ctrlPr>
                                <a:rPr lang="es-PE" i="1">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s-PE" i="1">
                                  <a:solidFill>
                                    <a:srgbClr val="002060"/>
                                  </a:solidFill>
                                  <a:effectLst>
                                    <a:outerShdw blurRad="38100" dist="38100" dir="2700000" algn="tl">
                                      <a:srgbClr val="000000">
                                        <a:alpha val="43137"/>
                                      </a:srgbClr>
                                    </a:outerShdw>
                                  </a:effectLst>
                                  <a:latin typeface="Cambria Math"/>
                                </a:rPr>
                                <m:t>𝑉𝑜𝑙</m:t>
                              </m:r>
                            </m:e>
                            <m:sub>
                              <m:r>
                                <a:rPr lang="es-PE" i="1">
                                  <a:solidFill>
                                    <a:srgbClr val="002060"/>
                                  </a:solidFill>
                                  <a:effectLst>
                                    <a:outerShdw blurRad="38100" dist="38100" dir="2700000" algn="tl">
                                      <a:srgbClr val="000000">
                                        <a:alpha val="43137"/>
                                      </a:srgbClr>
                                    </a:outerShdw>
                                  </a:effectLst>
                                  <a:latin typeface="Cambria Math"/>
                                </a:rPr>
                                <m:t>𝑆𝑜𝑙𝑢𝑐𝑖</m:t>
                              </m:r>
                              <m:r>
                                <a:rPr lang="es-PE" i="1">
                                  <a:solidFill>
                                    <a:srgbClr val="002060"/>
                                  </a:solidFill>
                                  <a:effectLst>
                                    <a:outerShdw blurRad="38100" dist="38100" dir="2700000" algn="tl">
                                      <a:srgbClr val="000000">
                                        <a:alpha val="43137"/>
                                      </a:srgbClr>
                                    </a:outerShdw>
                                  </a:effectLst>
                                  <a:latin typeface="Cambria Math"/>
                                </a:rPr>
                                <m:t>ó</m:t>
                              </m:r>
                              <m:r>
                                <a:rPr lang="es-PE" i="1">
                                  <a:solidFill>
                                    <a:srgbClr val="002060"/>
                                  </a:solidFill>
                                  <a:effectLst>
                                    <a:outerShdw blurRad="38100" dist="38100" dir="2700000" algn="tl">
                                      <a:srgbClr val="000000">
                                        <a:alpha val="43137"/>
                                      </a:srgbClr>
                                    </a:outerShdw>
                                  </a:effectLst>
                                  <a:latin typeface="Cambria Math"/>
                                </a:rPr>
                                <m:t>𝑛</m:t>
                              </m:r>
                            </m:sub>
                          </m:sSub>
                          <m:r>
                            <a:rPr lang="es-PE" i="1">
                              <a:solidFill>
                                <a:srgbClr val="002060"/>
                              </a:solidFill>
                              <a:effectLst>
                                <a:outerShdw blurRad="38100" dist="38100" dir="2700000" algn="tl">
                                  <a:srgbClr val="000000">
                                    <a:alpha val="43137"/>
                                  </a:srgbClr>
                                </a:outerShdw>
                              </a:effectLst>
                              <a:latin typeface="Cambria Math"/>
                            </a:rPr>
                            <m:t>(</m:t>
                          </m:r>
                          <m:r>
                            <a:rPr lang="es-PE" i="1">
                              <a:solidFill>
                                <a:srgbClr val="002060"/>
                              </a:solidFill>
                              <a:effectLst>
                                <a:outerShdw blurRad="38100" dist="38100" dir="2700000" algn="tl">
                                  <a:srgbClr val="000000">
                                    <a:alpha val="43137"/>
                                  </a:srgbClr>
                                </a:outerShdw>
                              </a:effectLst>
                              <a:latin typeface="Cambria Math"/>
                            </a:rPr>
                            <m:t>𝐿</m:t>
                          </m:r>
                          <m:r>
                            <a:rPr lang="es-PE" i="1">
                              <a:solidFill>
                                <a:srgbClr val="002060"/>
                              </a:solidFill>
                              <a:effectLst>
                                <a:outerShdw blurRad="38100" dist="38100" dir="2700000" algn="tl">
                                  <a:srgbClr val="000000">
                                    <a:alpha val="43137"/>
                                  </a:srgbClr>
                                </a:outerShdw>
                              </a:effectLst>
                              <a:latin typeface="Cambria Math"/>
                            </a:rPr>
                            <m:t>)</m:t>
                          </m:r>
                          <m:r>
                            <m:rPr>
                              <m:nor/>
                            </m:rPr>
                            <a:rPr lang="es-PE" i="1" dirty="0">
                              <a:effectLst>
                                <a:outerShdw blurRad="38100" dist="38100" dir="2700000" algn="tl">
                                  <a:srgbClr val="000000">
                                    <a:alpha val="43137"/>
                                  </a:srgbClr>
                                </a:outerShdw>
                              </a:effectLst>
                              <a:latin typeface="Cambria Math"/>
                            </a:rPr>
                            <m:t> </m:t>
                          </m:r>
                        </m:num>
                        <m:den>
                          <m:r>
                            <a:rPr lang="es-PE" i="1">
                              <a:solidFill>
                                <a:srgbClr val="002060"/>
                              </a:solidFill>
                              <a:effectLst>
                                <a:outerShdw blurRad="38100" dist="38100" dir="2700000" algn="tl">
                                  <a:srgbClr val="000000">
                                    <a:alpha val="43137"/>
                                  </a:srgbClr>
                                </a:outerShdw>
                              </a:effectLst>
                              <a:latin typeface="Cambria Math"/>
                            </a:rPr>
                            <m:t>%</m:t>
                          </m:r>
                          <m:r>
                            <a:rPr lang="es-PE" i="1">
                              <a:solidFill>
                                <a:srgbClr val="002060"/>
                              </a:solidFill>
                              <a:effectLst>
                                <a:outerShdw blurRad="38100" dist="38100" dir="2700000" algn="tl">
                                  <a:srgbClr val="000000">
                                    <a:alpha val="43137"/>
                                  </a:srgbClr>
                                </a:outerShdw>
                              </a:effectLst>
                              <a:latin typeface="Cambria Math"/>
                            </a:rPr>
                            <m:t>𝐶𝑙</m:t>
                          </m:r>
                          <m:r>
                            <a:rPr lang="es-PE" i="1">
                              <a:solidFill>
                                <a:srgbClr val="002060"/>
                              </a:solidFill>
                              <a:effectLst>
                                <a:outerShdw blurRad="38100" dist="38100" dir="2700000" algn="tl">
                                  <a:srgbClr val="000000">
                                    <a:alpha val="43137"/>
                                  </a:srgbClr>
                                </a:outerShdw>
                              </a:effectLst>
                              <a:latin typeface="Cambria Math"/>
                            </a:rPr>
                            <m:t> </m:t>
                          </m:r>
                          <m:r>
                            <a:rPr lang="es-PE" i="1">
                              <a:solidFill>
                                <a:srgbClr val="002060"/>
                              </a:solidFill>
                              <a:effectLst>
                                <a:outerShdw blurRad="38100" dist="38100" dir="2700000" algn="tl">
                                  <a:srgbClr val="000000">
                                    <a:alpha val="43137"/>
                                  </a:srgbClr>
                                </a:outerShdw>
                              </a:effectLst>
                              <a:latin typeface="Cambria Math"/>
                            </a:rPr>
                            <m:t>𝑥</m:t>
                          </m:r>
                          <m:r>
                            <a:rPr lang="es-PE" i="1">
                              <a:solidFill>
                                <a:srgbClr val="002060"/>
                              </a:solidFill>
                              <a:effectLst>
                                <a:outerShdw blurRad="38100" dist="38100" dir="2700000" algn="tl">
                                  <a:srgbClr val="000000">
                                    <a:alpha val="43137"/>
                                  </a:srgbClr>
                                </a:outerShdw>
                              </a:effectLst>
                              <a:latin typeface="Cambria Math"/>
                            </a:rPr>
                            <m:t> 10</m:t>
                          </m:r>
                        </m:den>
                      </m:f>
                    </m:oMath>
                  </m:oMathPara>
                </a14:m>
                <a:endPar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endPar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PE" b="0" i="1" smtClean="0">
                          <a:solidFill>
                            <a:srgbClr val="002060"/>
                          </a:solidFill>
                          <a:effectLst>
                            <a:outerShdw blurRad="38100" dist="38100" dir="2700000" algn="tl">
                              <a:srgbClr val="000000">
                                <a:alpha val="43137"/>
                              </a:srgbClr>
                            </a:outerShdw>
                          </a:effectLst>
                          <a:latin typeface="Cambria Math"/>
                        </a:rPr>
                        <m:t>   </m:t>
                      </m:r>
                      <m:r>
                        <a:rPr lang="es-PE" i="1" smtClean="0">
                          <a:solidFill>
                            <a:schemeClr val="tx1"/>
                          </a:solidFill>
                          <a:effectLst>
                            <a:outerShdw blurRad="38100" dist="38100" dir="2700000" algn="tl">
                              <a:srgbClr val="000000">
                                <a:alpha val="43137"/>
                              </a:srgbClr>
                            </a:outerShdw>
                          </a:effectLst>
                          <a:latin typeface="Cambria Math"/>
                        </a:rPr>
                        <m:t>𝑚𝑎𝑠𝑎</m:t>
                      </m:r>
                      <m:r>
                        <a:rPr lang="es-PE" i="1" smtClean="0">
                          <a:solidFill>
                            <a:schemeClr val="tx1"/>
                          </a:solidFill>
                          <a:effectLst>
                            <a:outerShdw blurRad="38100" dist="38100" dir="2700000" algn="tl">
                              <a:srgbClr val="000000">
                                <a:alpha val="43137"/>
                              </a:srgbClr>
                            </a:outerShdw>
                          </a:effectLst>
                          <a:latin typeface="Cambria Math"/>
                        </a:rPr>
                        <m:t> </m:t>
                      </m:r>
                      <m:r>
                        <a:rPr lang="es-PE" i="1" smtClean="0">
                          <a:solidFill>
                            <a:schemeClr val="tx1"/>
                          </a:solidFill>
                          <a:effectLst>
                            <a:outerShdw blurRad="38100" dist="38100" dir="2700000" algn="tl">
                              <a:srgbClr val="000000">
                                <a:alpha val="43137"/>
                              </a:srgbClr>
                            </a:outerShdw>
                          </a:effectLst>
                          <a:latin typeface="Cambria Math"/>
                        </a:rPr>
                        <m:t>𝐶𝑙</m:t>
                      </m:r>
                      <m:r>
                        <a:rPr lang="es-PE" i="1" smtClean="0">
                          <a:solidFill>
                            <a:schemeClr val="tx1"/>
                          </a:solidFill>
                          <a:effectLst>
                            <a:outerShdw blurRad="38100" dist="38100" dir="2700000" algn="tl">
                              <a:srgbClr val="000000">
                                <a:alpha val="43137"/>
                              </a:srgbClr>
                            </a:outerShdw>
                          </a:effectLst>
                          <a:latin typeface="Cambria Math"/>
                        </a:rPr>
                        <m:t> (</m:t>
                      </m:r>
                      <m:r>
                        <a:rPr lang="es-PE" i="1" smtClean="0">
                          <a:solidFill>
                            <a:schemeClr val="tx1"/>
                          </a:solidFill>
                          <a:effectLst>
                            <a:outerShdw blurRad="38100" dist="38100" dir="2700000" algn="tl">
                              <a:srgbClr val="000000">
                                <a:alpha val="43137"/>
                              </a:srgbClr>
                            </a:outerShdw>
                          </a:effectLst>
                          <a:latin typeface="Cambria Math"/>
                        </a:rPr>
                        <m:t>𝑔</m:t>
                      </m:r>
                      <m:r>
                        <a:rPr lang="es-PE" i="1" smtClean="0">
                          <a:solidFill>
                            <a:schemeClr val="tx1"/>
                          </a:solidFill>
                          <a:effectLst>
                            <a:outerShdw blurRad="38100" dist="38100" dir="2700000" algn="tl">
                              <a:srgbClr val="000000">
                                <a:alpha val="43137"/>
                              </a:srgbClr>
                            </a:outerShdw>
                          </a:effectLst>
                          <a:latin typeface="Cambria Math"/>
                        </a:rPr>
                        <m:t>)  =</m:t>
                      </m:r>
                      <m:f>
                        <m:fPr>
                          <m:ctrlPr>
                            <a:rPr lang="es-PE" i="1">
                              <a:solidFill>
                                <a:schemeClr val="tx1"/>
                              </a:solidFill>
                              <a:effectLst>
                                <a:outerShdw blurRad="38100" dist="38100" dir="2700000" algn="tl">
                                  <a:srgbClr val="000000">
                                    <a:alpha val="43137"/>
                                  </a:srgbClr>
                                </a:outerShdw>
                              </a:effectLst>
                              <a:latin typeface="Cambria Math" panose="02040503050406030204" pitchFamily="18" charset="0"/>
                            </a:rPr>
                          </m:ctrlPr>
                        </m:fPr>
                        <m:num>
                          <m:r>
                            <a:rPr lang="es-PE" b="0" i="1" smtClean="0">
                              <a:solidFill>
                                <a:schemeClr val="tx1"/>
                              </a:solidFill>
                              <a:effectLst>
                                <a:outerShdw blurRad="38100" dist="38100" dir="2700000" algn="tl">
                                  <a:srgbClr val="000000">
                                    <a:alpha val="43137"/>
                                  </a:srgbClr>
                                </a:outerShdw>
                              </a:effectLst>
                              <a:latin typeface="Cambria Math"/>
                            </a:rPr>
                            <m:t>5000</m:t>
                          </m:r>
                          <m:d>
                            <m:dPr>
                              <m:ctrlPr>
                                <a:rPr lang="es-PE" i="1">
                                  <a:solidFill>
                                    <a:schemeClr val="tx1"/>
                                  </a:solidFill>
                                  <a:effectLst>
                                    <a:outerShdw blurRad="38100" dist="38100" dir="2700000" algn="tl">
                                      <a:srgbClr val="000000">
                                        <a:alpha val="43137"/>
                                      </a:srgbClr>
                                    </a:outerShdw>
                                  </a:effectLst>
                                  <a:latin typeface="Cambria Math" panose="02040503050406030204" pitchFamily="18" charset="0"/>
                                </a:rPr>
                              </m:ctrlPr>
                            </m:dPr>
                            <m:e>
                              <m:r>
                                <a:rPr lang="es-PE" i="1">
                                  <a:solidFill>
                                    <a:schemeClr val="tx1"/>
                                  </a:solidFill>
                                  <a:effectLst>
                                    <a:outerShdw blurRad="38100" dist="38100" dir="2700000" algn="tl">
                                      <a:srgbClr val="000000">
                                        <a:alpha val="43137"/>
                                      </a:srgbClr>
                                    </a:outerShdw>
                                  </a:effectLst>
                                  <a:latin typeface="Cambria Math"/>
                                </a:rPr>
                                <m:t>𝑝𝑝𝑚</m:t>
                              </m:r>
                            </m:e>
                          </m:d>
                          <m:r>
                            <a:rPr lang="es-PE" i="1">
                              <a:solidFill>
                                <a:schemeClr val="tx1"/>
                              </a:solidFill>
                              <a:effectLst>
                                <a:outerShdw blurRad="38100" dist="38100" dir="2700000" algn="tl">
                                  <a:srgbClr val="000000">
                                    <a:alpha val="43137"/>
                                  </a:srgbClr>
                                </a:outerShdw>
                              </a:effectLst>
                              <a:latin typeface="Cambria Math"/>
                            </a:rPr>
                            <m:t>𝑥</m:t>
                          </m:r>
                          <m:r>
                            <a:rPr lang="es-PE" b="0" i="1" smtClean="0">
                              <a:solidFill>
                                <a:schemeClr val="tx1"/>
                              </a:solidFill>
                              <a:effectLst>
                                <a:outerShdw blurRad="38100" dist="38100" dir="2700000" algn="tl">
                                  <a:srgbClr val="000000">
                                    <a:alpha val="43137"/>
                                  </a:srgbClr>
                                </a:outerShdw>
                              </a:effectLst>
                              <a:latin typeface="Cambria Math"/>
                            </a:rPr>
                            <m:t>20</m:t>
                          </m:r>
                          <m:r>
                            <a:rPr lang="es-PE" i="1">
                              <a:solidFill>
                                <a:schemeClr val="tx1"/>
                              </a:solidFill>
                              <a:effectLst>
                                <a:outerShdw blurRad="38100" dist="38100" dir="2700000" algn="tl">
                                  <a:srgbClr val="000000">
                                    <a:alpha val="43137"/>
                                  </a:srgbClr>
                                </a:outerShdw>
                              </a:effectLst>
                              <a:latin typeface="Cambria Math"/>
                            </a:rPr>
                            <m:t>(</m:t>
                          </m:r>
                          <m:r>
                            <a:rPr lang="es-PE" i="1">
                              <a:solidFill>
                                <a:schemeClr val="tx1"/>
                              </a:solidFill>
                              <a:effectLst>
                                <a:outerShdw blurRad="38100" dist="38100" dir="2700000" algn="tl">
                                  <a:srgbClr val="000000">
                                    <a:alpha val="43137"/>
                                  </a:srgbClr>
                                </a:outerShdw>
                              </a:effectLst>
                              <a:latin typeface="Cambria Math"/>
                            </a:rPr>
                            <m:t>𝐿</m:t>
                          </m:r>
                          <m:r>
                            <a:rPr lang="es-PE" i="1">
                              <a:solidFill>
                                <a:schemeClr val="tx1"/>
                              </a:solidFill>
                              <a:effectLst>
                                <a:outerShdw blurRad="38100" dist="38100" dir="2700000" algn="tl">
                                  <a:srgbClr val="000000">
                                    <a:alpha val="43137"/>
                                  </a:srgbClr>
                                </a:outerShdw>
                              </a:effectLst>
                              <a:latin typeface="Cambria Math"/>
                            </a:rPr>
                            <m:t>)</m:t>
                          </m:r>
                          <m:r>
                            <m:rPr>
                              <m:nor/>
                            </m:rPr>
                            <a:rPr lang="es-PE" i="1" dirty="0">
                              <a:solidFill>
                                <a:schemeClr val="tx1"/>
                              </a:solidFill>
                              <a:effectLst>
                                <a:outerShdw blurRad="38100" dist="38100" dir="2700000" algn="tl">
                                  <a:srgbClr val="000000">
                                    <a:alpha val="43137"/>
                                  </a:srgbClr>
                                </a:outerShdw>
                              </a:effectLst>
                              <a:latin typeface="Cambria Math"/>
                            </a:rPr>
                            <m:t> </m:t>
                          </m:r>
                        </m:num>
                        <m:den>
                          <m:r>
                            <a:rPr lang="es-PE" b="0" i="1" dirty="0" smtClean="0">
                              <a:solidFill>
                                <a:schemeClr val="tx1"/>
                              </a:solidFill>
                              <a:effectLst>
                                <a:outerShdw blurRad="38100" dist="38100" dir="2700000" algn="tl">
                                  <a:srgbClr val="000000">
                                    <a:alpha val="43137"/>
                                  </a:srgbClr>
                                </a:outerShdw>
                              </a:effectLst>
                              <a:latin typeface="Cambria Math"/>
                            </a:rPr>
                            <m:t>4 </m:t>
                          </m:r>
                          <m:r>
                            <a:rPr lang="es-PE" i="1">
                              <a:solidFill>
                                <a:schemeClr val="tx1"/>
                              </a:solidFill>
                              <a:effectLst>
                                <a:outerShdw blurRad="38100" dist="38100" dir="2700000" algn="tl">
                                  <a:srgbClr val="000000">
                                    <a:alpha val="43137"/>
                                  </a:srgbClr>
                                </a:outerShdw>
                              </a:effectLst>
                              <a:latin typeface="Cambria Math"/>
                            </a:rPr>
                            <m:t>𝑥</m:t>
                          </m:r>
                          <m:r>
                            <a:rPr lang="es-PE" i="1">
                              <a:solidFill>
                                <a:schemeClr val="tx1"/>
                              </a:solidFill>
                              <a:effectLst>
                                <a:outerShdw blurRad="38100" dist="38100" dir="2700000" algn="tl">
                                  <a:srgbClr val="000000">
                                    <a:alpha val="43137"/>
                                  </a:srgbClr>
                                </a:outerShdw>
                              </a:effectLst>
                              <a:latin typeface="Cambria Math"/>
                            </a:rPr>
                            <m:t> 10</m:t>
                          </m:r>
                        </m:den>
                      </m:f>
                    </m:oMath>
                  </m:oMathPara>
                </a14:m>
                <a:endParaRPr lang="es-PE"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endParaRPr lang="es-PE"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14:m>
                  <m:oMath xmlns:m="http://schemas.openxmlformats.org/officeDocument/2006/math">
                    <m:r>
                      <a:rPr lang="es-PE" b="0" i="1" smtClean="0">
                        <a:solidFill>
                          <a:schemeClr val="tx1"/>
                        </a:solidFill>
                        <a:effectLst>
                          <a:outerShdw blurRad="38100" dist="38100" dir="2700000" algn="tl">
                            <a:srgbClr val="000000">
                              <a:alpha val="43137"/>
                            </a:srgbClr>
                          </a:outerShdw>
                        </a:effectLst>
                        <a:latin typeface="Cambria Math"/>
                      </a:rPr>
                      <m:t>   </m:t>
                    </m:r>
                    <m:r>
                      <a:rPr lang="es-PE" i="1">
                        <a:solidFill>
                          <a:schemeClr val="tx1"/>
                        </a:solidFill>
                        <a:effectLst>
                          <a:outerShdw blurRad="38100" dist="38100" dir="2700000" algn="tl">
                            <a:srgbClr val="000000">
                              <a:alpha val="43137"/>
                            </a:srgbClr>
                          </a:outerShdw>
                        </a:effectLst>
                        <a:latin typeface="Cambria Math"/>
                      </a:rPr>
                      <m:t>𝑚𝑎𝑠𝑎</m:t>
                    </m:r>
                    <m:r>
                      <a:rPr lang="es-PE" i="1">
                        <a:solidFill>
                          <a:schemeClr val="tx1"/>
                        </a:solidFill>
                        <a:effectLst>
                          <a:outerShdw blurRad="38100" dist="38100" dir="2700000" algn="tl">
                            <a:srgbClr val="000000">
                              <a:alpha val="43137"/>
                            </a:srgbClr>
                          </a:outerShdw>
                        </a:effectLst>
                        <a:latin typeface="Cambria Math"/>
                      </a:rPr>
                      <m:t> </m:t>
                    </m:r>
                    <m:r>
                      <a:rPr lang="es-PE" i="1">
                        <a:solidFill>
                          <a:schemeClr val="tx1"/>
                        </a:solidFill>
                        <a:effectLst>
                          <a:outerShdw blurRad="38100" dist="38100" dir="2700000" algn="tl">
                            <a:srgbClr val="000000">
                              <a:alpha val="43137"/>
                            </a:srgbClr>
                          </a:outerShdw>
                        </a:effectLst>
                        <a:latin typeface="Cambria Math"/>
                      </a:rPr>
                      <m:t>𝐶𝑙</m:t>
                    </m:r>
                    <m:r>
                      <a:rPr lang="es-PE" i="1">
                        <a:solidFill>
                          <a:schemeClr val="tx1"/>
                        </a:solidFill>
                        <a:effectLst>
                          <a:outerShdw blurRad="38100" dist="38100" dir="2700000" algn="tl">
                            <a:srgbClr val="000000">
                              <a:alpha val="43137"/>
                            </a:srgbClr>
                          </a:outerShdw>
                        </a:effectLst>
                        <a:latin typeface="Cambria Math"/>
                      </a:rPr>
                      <m:t> </m:t>
                    </m:r>
                    <m:d>
                      <m:dPr>
                        <m:ctrlPr>
                          <a:rPr lang="es-PE" i="1">
                            <a:solidFill>
                              <a:schemeClr val="tx1"/>
                            </a:solidFill>
                            <a:effectLst>
                              <a:outerShdw blurRad="38100" dist="38100" dir="2700000" algn="tl">
                                <a:srgbClr val="000000">
                                  <a:alpha val="43137"/>
                                </a:srgbClr>
                              </a:outerShdw>
                            </a:effectLst>
                            <a:latin typeface="Cambria Math" panose="02040503050406030204" pitchFamily="18" charset="0"/>
                          </a:rPr>
                        </m:ctrlPr>
                      </m:dPr>
                      <m:e>
                        <m:r>
                          <a:rPr lang="es-PE" i="1">
                            <a:solidFill>
                              <a:schemeClr val="tx1"/>
                            </a:solidFill>
                            <a:effectLst>
                              <a:outerShdw blurRad="38100" dist="38100" dir="2700000" algn="tl">
                                <a:srgbClr val="000000">
                                  <a:alpha val="43137"/>
                                </a:srgbClr>
                              </a:outerShdw>
                            </a:effectLst>
                            <a:latin typeface="Cambria Math"/>
                          </a:rPr>
                          <m:t>𝑔</m:t>
                        </m:r>
                      </m:e>
                    </m:d>
                    <m:r>
                      <a:rPr lang="es-PE" i="1">
                        <a:solidFill>
                          <a:schemeClr val="tx1"/>
                        </a:solidFill>
                        <a:effectLst>
                          <a:outerShdw blurRad="38100" dist="38100" dir="2700000" algn="tl">
                            <a:srgbClr val="000000">
                              <a:alpha val="43137"/>
                            </a:srgbClr>
                          </a:outerShdw>
                        </a:effectLst>
                        <a:latin typeface="Cambria Math"/>
                      </a:rPr>
                      <m:t> =</m:t>
                    </m:r>
                    <m:r>
                      <a:rPr lang="es-PE" b="0" i="1" smtClean="0">
                        <a:solidFill>
                          <a:schemeClr val="tx1"/>
                        </a:solidFill>
                        <a:effectLst>
                          <a:outerShdw blurRad="38100" dist="38100" dir="2700000" algn="tl">
                            <a:srgbClr val="000000">
                              <a:alpha val="43137"/>
                            </a:srgbClr>
                          </a:outerShdw>
                        </a:effectLst>
                        <a:latin typeface="Cambria Math"/>
                      </a:rPr>
                      <m:t>25000</m:t>
                    </m:r>
                    <m:r>
                      <a:rPr lang="es-PE" b="0" i="1" smtClean="0">
                        <a:solidFill>
                          <a:schemeClr val="tx1"/>
                        </a:solidFill>
                        <a:effectLst>
                          <a:outerShdw blurRad="38100" dist="38100" dir="2700000" algn="tl">
                            <a:srgbClr val="000000">
                              <a:alpha val="43137"/>
                            </a:srgbClr>
                          </a:outerShdw>
                        </a:effectLst>
                        <a:latin typeface="Cambria Math"/>
                      </a:rPr>
                      <m:t>𝑔</m:t>
                    </m:r>
                    <m:r>
                      <a:rPr lang="es-PE" b="0" i="1" smtClean="0">
                        <a:solidFill>
                          <a:schemeClr val="tx1"/>
                        </a:solidFill>
                        <a:effectLst>
                          <a:outerShdw blurRad="38100" dist="38100" dir="2700000" algn="tl">
                            <a:srgbClr val="000000">
                              <a:alpha val="43137"/>
                            </a:srgbClr>
                          </a:outerShdw>
                        </a:effectLst>
                        <a:latin typeface="Cambria Math"/>
                      </a:rPr>
                      <m:t> </m:t>
                    </m:r>
                    <m:r>
                      <a:rPr lang="es-PE" b="0" i="1" smtClean="0">
                        <a:solidFill>
                          <a:schemeClr val="tx1"/>
                        </a:solidFill>
                        <a:effectLst>
                          <a:outerShdw blurRad="38100" dist="38100" dir="2700000" algn="tl">
                            <a:srgbClr val="000000">
                              <a:alpha val="43137"/>
                            </a:srgbClr>
                          </a:outerShdw>
                        </a:effectLst>
                        <a:latin typeface="Cambria Math"/>
                      </a:rPr>
                      <m:t>𝐶𝑙</m:t>
                    </m:r>
                    <m:r>
                      <a:rPr lang="es-PE" b="0" i="1" smtClean="0">
                        <a:solidFill>
                          <a:schemeClr val="tx1"/>
                        </a:solidFill>
                        <a:effectLst>
                          <a:outerShdw blurRad="38100" dist="38100" dir="2700000" algn="tl">
                            <a:srgbClr val="000000">
                              <a:alpha val="43137"/>
                            </a:srgbClr>
                          </a:outerShdw>
                        </a:effectLst>
                        <a:latin typeface="Cambria Math"/>
                      </a:rPr>
                      <m:t>.</m:t>
                    </m:r>
                  </m:oMath>
                </a14:m>
                <a:r>
                  <a:rPr lang="es-PE" dirty="0">
                    <a:solidFill>
                      <a:schemeClr val="tx1"/>
                    </a:solidFill>
                    <a:ea typeface="Cambria Math"/>
                  </a:rPr>
                  <a:t> </a:t>
                </a:r>
                <a14:m>
                  <m:oMath xmlns:m="http://schemas.openxmlformats.org/officeDocument/2006/math">
                    <m:r>
                      <a:rPr lang="es-PE" i="1">
                        <a:solidFill>
                          <a:schemeClr val="tx1"/>
                        </a:solidFill>
                        <a:effectLst>
                          <a:outerShdw blurRad="38100" dist="38100" dir="2700000" algn="tl">
                            <a:srgbClr val="000000">
                              <a:alpha val="43137"/>
                            </a:srgbClr>
                          </a:outerShdw>
                        </a:effectLst>
                        <a:latin typeface="Cambria Math"/>
                      </a:rPr>
                      <m:t>≈2.5 </m:t>
                    </m:r>
                    <m:r>
                      <a:rPr lang="es-PE" i="1">
                        <a:solidFill>
                          <a:schemeClr val="tx1"/>
                        </a:solidFill>
                        <a:effectLst>
                          <a:outerShdw blurRad="38100" dist="38100" dir="2700000" algn="tl">
                            <a:srgbClr val="000000">
                              <a:alpha val="43137"/>
                            </a:srgbClr>
                          </a:outerShdw>
                        </a:effectLst>
                        <a:latin typeface="Cambria Math"/>
                      </a:rPr>
                      <m:t>𝐿</m:t>
                    </m:r>
                    <m:r>
                      <a:rPr lang="es-PE" i="1">
                        <a:solidFill>
                          <a:schemeClr val="tx1"/>
                        </a:solidFill>
                        <a:effectLst>
                          <a:outerShdw blurRad="38100" dist="38100" dir="2700000" algn="tl">
                            <a:srgbClr val="000000">
                              <a:alpha val="43137"/>
                            </a:srgbClr>
                          </a:outerShdw>
                        </a:effectLst>
                        <a:latin typeface="Cambria Math"/>
                      </a:rPr>
                      <m:t> </m:t>
                    </m:r>
                    <m:r>
                      <a:rPr lang="es-PE" i="1">
                        <a:solidFill>
                          <a:schemeClr val="tx1"/>
                        </a:solidFill>
                        <a:effectLst>
                          <a:outerShdw blurRad="38100" dist="38100" dir="2700000" algn="tl">
                            <a:srgbClr val="000000">
                              <a:alpha val="43137"/>
                            </a:srgbClr>
                          </a:outerShdw>
                        </a:effectLst>
                        <a:latin typeface="Cambria Math"/>
                      </a:rPr>
                      <m:t>𝐶𝑙</m:t>
                    </m:r>
                  </m:oMath>
                </a14:m>
                <a:r>
                  <a:rPr lang="es-PE" dirty="0">
                    <a:solidFill>
                      <a:schemeClr val="tx1"/>
                    </a:solidFill>
                    <a:latin typeface="Cambria Math" panose="02040503050406030204" pitchFamily="18" charset="0"/>
                    <a:ea typeface="Cambria Math" panose="02040503050406030204" pitchFamily="18" charset="0"/>
                  </a:rPr>
                  <a:t> </a:t>
                </a:r>
                <a:endParaRPr lang="es-PE"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dirty="0">
                    <a:solidFill>
                      <a:schemeClr val="tx1"/>
                    </a:solidFill>
                    <a:latin typeface="Cambria Math" panose="02040503050406030204" pitchFamily="18" charset="0"/>
                    <a:ea typeface="Cambria Math" panose="02040503050406030204" pitchFamily="18" charset="0"/>
                  </a:rPr>
                  <a:t> </a:t>
                </a:r>
              </a:p>
            </p:txBody>
          </p:sp>
        </mc:Choice>
        <mc:Fallback xmlns="">
          <p:sp>
            <p:nvSpPr>
              <p:cNvPr id="14" name="13 Rectángulo"/>
              <p:cNvSpPr>
                <a:spLocks noRot="1" noChangeAspect="1" noMove="1" noResize="1" noEditPoints="1" noAdjustHandles="1" noChangeArrowheads="1" noChangeShapeType="1" noTextEdit="1"/>
              </p:cNvSpPr>
              <p:nvPr/>
            </p:nvSpPr>
            <p:spPr>
              <a:xfrm>
                <a:off x="539552" y="4352239"/>
                <a:ext cx="5846810" cy="2286139"/>
              </a:xfrm>
              <a:prstGeom prst="rect">
                <a:avLst/>
              </a:prstGeom>
              <a:blipFill rotWithShape="1">
                <a:blip r:embed="rId5"/>
                <a:stretch>
                  <a:fillRect/>
                </a:stretch>
              </a:blipFill>
            </p:spPr>
            <p:txBody>
              <a:bodyPr/>
              <a:lstStyle/>
              <a:p>
                <a:r>
                  <a:rPr lang="es-PE">
                    <a:noFill/>
                  </a:rPr>
                  <a:t> </a:t>
                </a:r>
              </a:p>
            </p:txBody>
          </p:sp>
        </mc:Fallback>
      </mc:AlternateContent>
      <p:sp>
        <p:nvSpPr>
          <p:cNvPr id="15" name="14 Rectángulo"/>
          <p:cNvSpPr/>
          <p:nvPr/>
        </p:nvSpPr>
        <p:spPr>
          <a:xfrm>
            <a:off x="834624" y="4314582"/>
            <a:ext cx="5551738" cy="801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CuadroTexto"/>
          <p:cNvSpPr txBox="1"/>
          <p:nvPr/>
        </p:nvSpPr>
        <p:spPr>
          <a:xfrm>
            <a:off x="6588224" y="4530650"/>
            <a:ext cx="1584176" cy="369332"/>
          </a:xfrm>
          <a:prstGeom prst="rect">
            <a:avLst/>
          </a:prstGeom>
          <a:noFill/>
        </p:spPr>
        <p:txBody>
          <a:bodyPr wrap="square" rtlCol="0">
            <a:spAutoFit/>
          </a:bodyPr>
          <a:lstStyle/>
          <a:p>
            <a:r>
              <a:rPr lang="es-PE" dirty="0">
                <a:solidFill>
                  <a:srgbClr val="C00000"/>
                </a:solidFill>
                <a:latin typeface="Forte" panose="03060902040502070203" pitchFamily="66" charset="0"/>
              </a:rPr>
              <a:t>… Fórmula 1</a:t>
            </a:r>
          </a:p>
        </p:txBody>
      </p:sp>
      <p:sp>
        <p:nvSpPr>
          <p:cNvPr id="17" name="16 Elipse"/>
          <p:cNvSpPr/>
          <p:nvPr/>
        </p:nvSpPr>
        <p:spPr>
          <a:xfrm>
            <a:off x="5868144" y="2331036"/>
            <a:ext cx="2304256" cy="549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978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CuadroTexto"/>
              <p:cNvSpPr txBox="1"/>
              <p:nvPr/>
            </p:nvSpPr>
            <p:spPr>
              <a:xfrm>
                <a:off x="638022" y="1011075"/>
                <a:ext cx="7920880" cy="2148730"/>
              </a:xfrm>
              <a:prstGeom prst="rect">
                <a:avLst/>
              </a:prstGeom>
              <a:noFill/>
            </p:spPr>
            <p:txBody>
              <a:bodyPr wrap="square" rtlCol="0">
                <a:spAutoFit/>
              </a:bodyPr>
              <a:lstStyle/>
              <a:p>
                <a:r>
                  <a:rPr lang="es-PE" sz="2000" b="0" dirty="0">
                    <a:solidFill>
                      <a:srgbClr val="002060"/>
                    </a:solidFill>
                    <a:effectLst>
                      <a:outerShdw blurRad="38100" dist="38100" dir="2700000" algn="tl">
                        <a:srgbClr val="000000">
                          <a:alpha val="43137"/>
                        </a:srgbClr>
                      </a:outerShdw>
                    </a:effectLst>
                  </a:rPr>
                  <a:t>3)  </a:t>
                </a:r>
                <a14:m>
                  <m:oMath xmlns:m="http://schemas.openxmlformats.org/officeDocument/2006/math">
                    <m:f>
                      <m:fPr>
                        <m:ctrlP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Partes</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de</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Agua</m:t>
                        </m:r>
                      </m:num>
                      <m:den>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Partes</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de</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Cloro</m:t>
                        </m:r>
                      </m:den>
                    </m:f>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m:rPr>
                            <m:nor/>
                          </m:rPr>
                          <a:rPr lang="es-PE" sz="2000" b="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s-PE" sz="2000" b="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Concentrado</m:t>
                        </m:r>
                        <m:r>
                          <m:rPr>
                            <m:nor/>
                          </m:rPr>
                          <a:rPr lang="es-PE" sz="2000" b="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s-PE" sz="2000" b="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original</m:t>
                        </m:r>
                      </m:num>
                      <m:den>
                        <m:r>
                          <a:rPr lang="es-PE" sz="2000" i="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Concentraci</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ó</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n</m:t>
                        </m:r>
                        <m: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s-PE" sz="2000" b="0" i="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deseada</m:t>
                        </m:r>
                      </m:den>
                    </m:f>
                    <m: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endParaRPr lang="es-PE"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endParaRPr lang="es-PE" sz="2000" i="1" dirty="0">
                  <a:effectLst>
                    <a:outerShdw blurRad="38100" dist="38100" dir="2700000" algn="tl">
                      <a:srgbClr val="000000">
                        <a:alpha val="43137"/>
                      </a:srgbClr>
                    </a:outerShdw>
                  </a:effectLst>
                  <a:latin typeface="Cambria Math"/>
                </a:endParaRPr>
              </a:p>
              <a:p>
                <a:r>
                  <a:rPr lang="es-PE" sz="2000" dirty="0">
                    <a:solidFill>
                      <a:srgbClr val="002060"/>
                    </a:solidFill>
                    <a:effectLst>
                      <a:outerShdw blurRad="38100" dist="38100" dir="2700000" algn="tl">
                        <a:srgbClr val="000000">
                          <a:alpha val="43137"/>
                        </a:srgbClr>
                      </a:outerShdw>
                    </a:effectLst>
                  </a:rPr>
                  <a:t>     </a:t>
                </a:r>
                <a14:m>
                  <m:oMath xmlns:m="http://schemas.openxmlformats.org/officeDocument/2006/math">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𝐴𝑔𝑢𝑎</m:t>
                        </m:r>
                      </m:num>
                      <m:den>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𝐶𝑙𝑜𝑟𝑜</m:t>
                        </m:r>
                      </m:den>
                    </m:f>
                    <m:r>
                      <a:rPr lang="es-PE" sz="2000" i="1">
                        <a:solidFill>
                          <a:srgbClr val="002060"/>
                        </a:solidFill>
                        <a:effectLst>
                          <a:outerShdw blurRad="38100" dist="38100" dir="2700000" algn="tl">
                            <a:srgbClr val="000000">
                              <a:alpha val="43137"/>
                            </a:srgbClr>
                          </a:outerShdw>
                        </a:effectLst>
                        <a:latin typeface="Cambria Math"/>
                      </a:rPr>
                      <m:t>=</m:t>
                    </m:r>
                    <m:f>
                      <m:fPr>
                        <m:ctrlPr>
                          <a:rPr lang="es-PE" sz="200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b="0" i="1" smtClean="0">
                            <a:solidFill>
                              <a:srgbClr val="002060"/>
                            </a:solidFill>
                            <a:effectLst>
                              <a:outerShdw blurRad="38100" dist="38100" dir="2700000" algn="tl">
                                <a:srgbClr val="000000">
                                  <a:alpha val="43137"/>
                                </a:srgbClr>
                              </a:outerShdw>
                            </a:effectLst>
                            <a:latin typeface="Cambria Math"/>
                          </a:rPr>
                          <m:t>4 %</m:t>
                        </m:r>
                      </m:num>
                      <m:den>
                        <m:r>
                          <a:rPr lang="es-PE" sz="2000" b="0" i="1" smtClean="0">
                            <a:solidFill>
                              <a:srgbClr val="002060"/>
                            </a:solidFill>
                            <a:effectLst>
                              <a:outerShdw blurRad="38100" dist="38100" dir="2700000" algn="tl">
                                <a:srgbClr val="000000">
                                  <a:alpha val="43137"/>
                                </a:srgbClr>
                              </a:outerShdw>
                            </a:effectLst>
                            <a:latin typeface="Cambria Math"/>
                          </a:rPr>
                          <m:t>0.5 %</m:t>
                        </m:r>
                      </m:den>
                    </m:f>
                    <m:r>
                      <a:rPr lang="es-PE" sz="2000" i="1">
                        <a:solidFill>
                          <a:srgbClr val="002060"/>
                        </a:solidFill>
                        <a:effectLst>
                          <a:outerShdw blurRad="38100" dist="38100" dir="2700000" algn="tl">
                            <a:srgbClr val="000000">
                              <a:alpha val="43137"/>
                            </a:srgbClr>
                          </a:outerShdw>
                        </a:effectLst>
                        <a:latin typeface="Cambria Math"/>
                      </a:rPr>
                      <m:t>−1</m:t>
                    </m:r>
                  </m:oMath>
                </a14:m>
                <a:endParaRPr lang="es-PE" sz="2000" i="1" dirty="0">
                  <a:solidFill>
                    <a:srgbClr val="002060"/>
                  </a:solidFill>
                  <a:effectLst>
                    <a:outerShdw blurRad="38100" dist="38100" dir="2700000" algn="tl">
                      <a:srgbClr val="000000">
                        <a:alpha val="43137"/>
                      </a:srgbClr>
                    </a:outerShdw>
                  </a:effectLst>
                  <a:latin typeface="Cambria Math"/>
                </a:endParaRPr>
              </a:p>
              <a:p>
                <a:r>
                  <a:rPr lang="es-PE" sz="2000" dirty="0">
                    <a:solidFill>
                      <a:srgbClr val="002060"/>
                    </a:solidFill>
                    <a:effectLst>
                      <a:outerShdw blurRad="38100" dist="38100" dir="2700000" algn="tl">
                        <a:srgbClr val="000000">
                          <a:alpha val="43137"/>
                        </a:srgbClr>
                      </a:outerShdw>
                    </a:effectLst>
                  </a:rPr>
                  <a:t>     </a:t>
                </a:r>
              </a:p>
              <a:p>
                <a:r>
                  <a:rPr lang="es-PE" sz="2000" dirty="0">
                    <a:solidFill>
                      <a:srgbClr val="002060"/>
                    </a:solidFill>
                    <a:effectLst>
                      <a:outerShdw blurRad="38100" dist="38100" dir="2700000" algn="tl">
                        <a:srgbClr val="000000">
                          <a:alpha val="43137"/>
                        </a:srgbClr>
                      </a:outerShdw>
                    </a:effectLst>
                  </a:rPr>
                  <a:t>     </a:t>
                </a:r>
                <a14:m>
                  <m:oMath xmlns:m="http://schemas.openxmlformats.org/officeDocument/2006/math">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𝐴𝑔𝑢𝑎</m:t>
                        </m:r>
                      </m:num>
                      <m:den>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𝐶𝑙𝑜𝑟𝑜</m:t>
                        </m:r>
                      </m:den>
                    </m:f>
                    <m:r>
                      <a:rPr lang="es-PE" sz="2000" i="1">
                        <a:solidFill>
                          <a:srgbClr val="002060"/>
                        </a:solidFill>
                        <a:effectLst>
                          <a:outerShdw blurRad="38100" dist="38100" dir="2700000" algn="tl">
                            <a:srgbClr val="000000">
                              <a:alpha val="43137"/>
                            </a:srgbClr>
                          </a:outerShdw>
                        </a:effectLst>
                        <a:latin typeface="Cambria Math"/>
                      </a:rPr>
                      <m:t>=</m:t>
                    </m:r>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b="0" i="1" smtClean="0">
                            <a:solidFill>
                              <a:srgbClr val="002060"/>
                            </a:solidFill>
                            <a:effectLst>
                              <a:outerShdw blurRad="38100" dist="38100" dir="2700000" algn="tl">
                                <a:srgbClr val="000000">
                                  <a:alpha val="43137"/>
                                </a:srgbClr>
                              </a:outerShdw>
                            </a:effectLst>
                            <a:latin typeface="Cambria Math"/>
                          </a:rPr>
                          <m:t>7 </m:t>
                        </m:r>
                        <m:r>
                          <a:rPr lang="es-PE" sz="2000" b="0" i="1" smtClean="0">
                            <a:solidFill>
                              <a:srgbClr val="002060"/>
                            </a:solidFill>
                            <a:effectLst>
                              <a:outerShdw blurRad="38100" dist="38100" dir="2700000" algn="tl">
                                <a:srgbClr val="000000">
                                  <a:alpha val="43137"/>
                                </a:srgbClr>
                              </a:outerShdw>
                            </a:effectLst>
                            <a:latin typeface="Cambria Math"/>
                          </a:rPr>
                          <m:t>𝑝𝑎𝑟𝑡𝑒𝑠</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𝑑𝑒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𝑎𝑔𝑢𝑎</m:t>
                        </m:r>
                      </m:num>
                      <m:den>
                        <m:r>
                          <a:rPr lang="es-PE" sz="2000" b="0" i="1" smtClean="0">
                            <a:solidFill>
                              <a:srgbClr val="002060"/>
                            </a:solidFill>
                            <a:effectLst>
                              <a:outerShdw blurRad="38100" dist="38100" dir="2700000" algn="tl">
                                <a:srgbClr val="000000">
                                  <a:alpha val="43137"/>
                                </a:srgbClr>
                              </a:outerShdw>
                            </a:effectLst>
                            <a:latin typeface="Cambria Math"/>
                          </a:rPr>
                          <m:t>1 </m:t>
                        </m:r>
                        <m:r>
                          <a:rPr lang="es-PE" sz="2000" b="0" i="1" smtClean="0">
                            <a:solidFill>
                              <a:srgbClr val="002060"/>
                            </a:solidFill>
                            <a:effectLst>
                              <a:outerShdw blurRad="38100" dist="38100" dir="2700000" algn="tl">
                                <a:srgbClr val="000000">
                                  <a:alpha val="43137"/>
                                </a:srgbClr>
                              </a:outerShdw>
                            </a:effectLst>
                            <a:latin typeface="Cambria Math"/>
                          </a:rPr>
                          <m:t>𝑝𝑎𝑟𝑡𝑒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𝑑𝑒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𝑙𝑒𝑗</m:t>
                        </m:r>
                        <m:r>
                          <a:rPr lang="es-PE" sz="2000" b="0" i="1" smtClean="0">
                            <a:solidFill>
                              <a:srgbClr val="002060"/>
                            </a:solidFill>
                            <a:effectLst>
                              <a:outerShdw blurRad="38100" dist="38100" dir="2700000" algn="tl">
                                <a:srgbClr val="000000">
                                  <a:alpha val="43137"/>
                                </a:srgbClr>
                              </a:outerShdw>
                            </a:effectLst>
                            <a:latin typeface="Cambria Math"/>
                          </a:rPr>
                          <m:t>í</m:t>
                        </m:r>
                        <m:r>
                          <a:rPr lang="es-PE" sz="2000" b="0" i="1" smtClean="0">
                            <a:solidFill>
                              <a:srgbClr val="002060"/>
                            </a:solidFill>
                            <a:effectLst>
                              <a:outerShdw blurRad="38100" dist="38100" dir="2700000" algn="tl">
                                <a:srgbClr val="000000">
                                  <a:alpha val="43137"/>
                                </a:srgbClr>
                              </a:outerShdw>
                            </a:effectLst>
                            <a:latin typeface="Cambria Math"/>
                          </a:rPr>
                          <m:t>𝑎</m:t>
                        </m:r>
                      </m:den>
                    </m:f>
                  </m:oMath>
                </a14:m>
                <a:endParaRPr lang="es-PE" sz="2000" i="1" dirty="0">
                  <a:effectLst>
                    <a:outerShdw blurRad="38100" dist="38100" dir="2700000" algn="tl">
                      <a:srgbClr val="000000">
                        <a:alpha val="43137"/>
                      </a:srgbClr>
                    </a:outerShdw>
                  </a:effectLst>
                  <a:latin typeface="Cambria Math"/>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638022" y="1011075"/>
                <a:ext cx="7920880" cy="2148730"/>
              </a:xfrm>
              <a:prstGeom prst="rect">
                <a:avLst/>
              </a:prstGeom>
              <a:blipFill rotWithShape="1">
                <a:blip r:embed="rId2"/>
                <a:stretch>
                  <a:fillRect l="-924"/>
                </a:stretch>
              </a:blipFill>
            </p:spPr>
            <p:txBody>
              <a:bodyPr/>
              <a:lstStyle/>
              <a:p>
                <a:r>
                  <a:rPr lang="es-PE">
                    <a:noFill/>
                  </a:rPr>
                  <a:t> </a:t>
                </a:r>
              </a:p>
            </p:txBody>
          </p:sp>
        </mc:Fallback>
      </mc:AlternateContent>
      <p:sp>
        <p:nvSpPr>
          <p:cNvPr id="12" name="11 Rectángulo"/>
          <p:cNvSpPr/>
          <p:nvPr/>
        </p:nvSpPr>
        <p:spPr>
          <a:xfrm>
            <a:off x="1014685" y="995229"/>
            <a:ext cx="4896544" cy="6800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CuadroTexto"/>
          <p:cNvSpPr txBox="1"/>
          <p:nvPr/>
        </p:nvSpPr>
        <p:spPr>
          <a:xfrm>
            <a:off x="6012160" y="1150573"/>
            <a:ext cx="1584176" cy="369332"/>
          </a:xfrm>
          <a:prstGeom prst="rect">
            <a:avLst/>
          </a:prstGeom>
          <a:noFill/>
        </p:spPr>
        <p:txBody>
          <a:bodyPr wrap="square" rtlCol="0">
            <a:spAutoFit/>
          </a:bodyPr>
          <a:lstStyle/>
          <a:p>
            <a:r>
              <a:rPr lang="es-PE" dirty="0">
                <a:solidFill>
                  <a:srgbClr val="C00000"/>
                </a:solidFill>
                <a:latin typeface="Forte" panose="03060902040502070203" pitchFamily="66" charset="0"/>
              </a:rPr>
              <a:t>… Fórmula 2</a:t>
            </a:r>
          </a:p>
        </p:txBody>
      </p:sp>
      <mc:AlternateContent xmlns:mc="http://schemas.openxmlformats.org/markup-compatibility/2006" xmlns:a14="http://schemas.microsoft.com/office/drawing/2010/main">
        <mc:Choice Requires="a14">
          <p:sp>
            <p:nvSpPr>
              <p:cNvPr id="16" name="15 Rectángulo"/>
              <p:cNvSpPr/>
              <p:nvPr/>
            </p:nvSpPr>
            <p:spPr>
              <a:xfrm>
                <a:off x="983443" y="3284984"/>
                <a:ext cx="5817930" cy="1754326"/>
              </a:xfrm>
              <a:prstGeom prst="rect">
                <a:avLst/>
              </a:prstGeom>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Por lo tanto: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7 k + 1 k</a:t>
                </a:r>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20 L Sol</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K=</a:t>
                </a:r>
                <a14:m>
                  <m:oMath xmlns:m="http://schemas.openxmlformats.org/officeDocument/2006/math">
                    <m:r>
                      <a:rPr lang="es-PE" i="1">
                        <a:solidFill>
                          <a:srgbClr val="002060"/>
                        </a:solidFill>
                        <a:effectLst>
                          <a:outerShdw blurRad="38100" dist="38100" dir="2700000" algn="tl">
                            <a:srgbClr val="000000">
                              <a:alpha val="43137"/>
                            </a:srgbClr>
                          </a:outerShdw>
                        </a:effectLst>
                        <a:latin typeface="Cambria Math"/>
                      </a:rPr>
                      <m:t>2</m:t>
                    </m:r>
                    <m:r>
                      <a:rPr lang="es-PE" b="0" i="1" smtClean="0">
                        <a:solidFill>
                          <a:srgbClr val="002060"/>
                        </a:solidFill>
                        <a:effectLst>
                          <a:outerShdw blurRad="38100" dist="38100" dir="2700000" algn="tl">
                            <a:srgbClr val="000000">
                              <a:alpha val="43137"/>
                            </a:srgbClr>
                          </a:outerShdw>
                        </a:effectLst>
                        <a:latin typeface="Cambria Math"/>
                      </a:rPr>
                      <m:t>.5 </m:t>
                    </m:r>
                    <m:r>
                      <a:rPr lang="es-PE" b="0" i="1" smtClean="0">
                        <a:solidFill>
                          <a:srgbClr val="002060"/>
                        </a:solidFill>
                        <a:effectLst>
                          <a:outerShdw blurRad="38100" dist="38100" dir="2700000" algn="tl">
                            <a:srgbClr val="000000">
                              <a:alpha val="43137"/>
                            </a:srgbClr>
                          </a:outerShdw>
                        </a:effectLst>
                        <a:latin typeface="Cambria Math"/>
                      </a:rPr>
                      <m:t>𝐿</m:t>
                    </m:r>
                    <m:r>
                      <a:rPr lang="es-PE" i="1" smtClean="0">
                        <a:solidFill>
                          <a:srgbClr val="002060"/>
                        </a:solidFill>
                        <a:effectLst>
                          <a:outerShdw blurRad="38100" dist="38100" dir="2700000" algn="tl">
                            <a:srgbClr val="000000">
                              <a:alpha val="43137"/>
                            </a:srgbClr>
                          </a:outerShdw>
                        </a:effectLst>
                        <a:latin typeface="Cambria Math"/>
                        <a:ea typeface="Cambria Math"/>
                      </a:rPr>
                      <m:t> </m:t>
                    </m:r>
                    <m:r>
                      <a:rPr lang="es-PE" b="0" i="1" smtClean="0">
                        <a:solidFill>
                          <a:srgbClr val="002060"/>
                        </a:solidFill>
                        <a:effectLst>
                          <a:outerShdw blurRad="38100" dist="38100" dir="2700000" algn="tl">
                            <a:srgbClr val="000000">
                              <a:alpha val="43137"/>
                            </a:srgbClr>
                          </a:outerShdw>
                        </a:effectLst>
                        <a:latin typeface="Cambria Math"/>
                        <a:ea typeface="Cambria Math"/>
                      </a:rPr>
                      <m:t> </m:t>
                    </m:r>
                    <m:r>
                      <a:rPr lang="es-PE" b="0" i="1" smtClean="0">
                        <a:solidFill>
                          <a:srgbClr val="002060"/>
                        </a:solidFill>
                        <a:effectLst>
                          <a:outerShdw blurRad="38100" dist="38100" dir="2700000" algn="tl">
                            <a:srgbClr val="000000">
                              <a:alpha val="43137"/>
                            </a:srgbClr>
                          </a:outerShdw>
                        </a:effectLst>
                        <a:latin typeface="Cambria Math"/>
                        <a:ea typeface="Cambria Math"/>
                      </a:rPr>
                      <m:t>𝑙𝑒𝑗</m:t>
                    </m:r>
                    <m:r>
                      <a:rPr lang="es-PE" b="0" i="1" smtClean="0">
                        <a:solidFill>
                          <a:srgbClr val="002060"/>
                        </a:solidFill>
                        <a:effectLst>
                          <a:outerShdw blurRad="38100" dist="38100" dir="2700000" algn="tl">
                            <a:srgbClr val="000000">
                              <a:alpha val="43137"/>
                            </a:srgbClr>
                          </a:outerShdw>
                        </a:effectLst>
                        <a:latin typeface="Cambria Math"/>
                        <a:ea typeface="Cambria Math"/>
                      </a:rPr>
                      <m:t>í</m:t>
                    </m:r>
                    <m:r>
                      <a:rPr lang="es-PE" b="0" i="1" smtClean="0">
                        <a:solidFill>
                          <a:srgbClr val="002060"/>
                        </a:solidFill>
                        <a:effectLst>
                          <a:outerShdw blurRad="38100" dist="38100" dir="2700000" algn="tl">
                            <a:srgbClr val="000000">
                              <a:alpha val="43137"/>
                            </a:srgbClr>
                          </a:outerShdw>
                        </a:effectLst>
                        <a:latin typeface="Cambria Math"/>
                        <a:ea typeface="Cambria Math"/>
                      </a:rPr>
                      <m:t>𝑎</m:t>
                    </m:r>
                  </m:oMath>
                </a14:m>
                <a:endPar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endPar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Agua (L)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20 L Sol – 2.5 L lejía </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Agua (L)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17.5 L Agua</a:t>
                </a:r>
              </a:p>
            </p:txBody>
          </p:sp>
        </mc:Choice>
        <mc:Fallback xmlns="">
          <p:sp>
            <p:nvSpPr>
              <p:cNvPr id="16" name="15 Rectángulo"/>
              <p:cNvSpPr>
                <a:spLocks noRot="1" noChangeAspect="1" noMove="1" noResize="1" noEditPoints="1" noAdjustHandles="1" noChangeArrowheads="1" noChangeShapeType="1" noTextEdit="1"/>
              </p:cNvSpPr>
              <p:nvPr/>
            </p:nvSpPr>
            <p:spPr>
              <a:xfrm>
                <a:off x="983443" y="3284984"/>
                <a:ext cx="5817930" cy="1754326"/>
              </a:xfrm>
              <a:prstGeom prst="rect">
                <a:avLst/>
              </a:prstGeom>
              <a:blipFill rotWithShape="1">
                <a:blip r:embed="rId3"/>
                <a:stretch>
                  <a:fillRect l="-942" t="-2431" b="-5556"/>
                </a:stretch>
              </a:blipFill>
            </p:spPr>
            <p:txBody>
              <a:bodyPr/>
              <a:lstStyle/>
              <a:p>
                <a:r>
                  <a:rPr lang="es-PE">
                    <a:noFill/>
                  </a:rPr>
                  <a:t> </a:t>
                </a:r>
              </a:p>
            </p:txBody>
          </p:sp>
        </mc:Fallback>
      </mc:AlternateContent>
      <p:sp>
        <p:nvSpPr>
          <p:cNvPr id="17" name="16 Elipse"/>
          <p:cNvSpPr/>
          <p:nvPr/>
        </p:nvSpPr>
        <p:spPr>
          <a:xfrm>
            <a:off x="899592" y="3861048"/>
            <a:ext cx="1647037"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Elipse"/>
          <p:cNvSpPr/>
          <p:nvPr/>
        </p:nvSpPr>
        <p:spPr>
          <a:xfrm>
            <a:off x="983443" y="4670251"/>
            <a:ext cx="2636848" cy="414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775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00808"/>
            <a:ext cx="79248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634461" y="4437112"/>
            <a:ext cx="7875077" cy="1384995"/>
          </a:xfrm>
          <a:prstGeom prst="rect">
            <a:avLst/>
          </a:prstGeom>
          <a:gradFill>
            <a:gsLst>
              <a:gs pos="0">
                <a:srgbClr val="6C0015"/>
              </a:gs>
              <a:gs pos="100000">
                <a:srgbClr val="B4003C"/>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defRPr/>
            </a:pPr>
            <a:r>
              <a:rPr lang="es-PE" sz="1200" dirty="0">
                <a:latin typeface="Verdana" pitchFamily="34" charset="0"/>
                <a:ea typeface="Verdana" pitchFamily="34" charset="0"/>
                <a:cs typeface="Verdana" pitchFamily="34" charset="0"/>
              </a:rPr>
              <a:t>En la tabla tiene las dosis de HTH al 65% a utilizar, para la preparación de soluciones de la concentración requerida:</a:t>
            </a:r>
          </a:p>
          <a:p>
            <a:pPr algn="just">
              <a:defRPr/>
            </a:pPr>
            <a:r>
              <a:rPr lang="es-PE" sz="1200" dirty="0">
                <a:latin typeface="Verdana" pitchFamily="34" charset="0"/>
                <a:ea typeface="Verdana" pitchFamily="34" charset="0"/>
                <a:cs typeface="Verdana" pitchFamily="34" charset="0"/>
              </a:rPr>
              <a:t>En la primera columna de la izquierda, se tiene la concentración de la solución a preparar (mg/l) y % (p/p).</a:t>
            </a:r>
          </a:p>
          <a:p>
            <a:pPr algn="just">
              <a:defRPr/>
            </a:pPr>
            <a:r>
              <a:rPr lang="es-PE" sz="1200" dirty="0">
                <a:latin typeface="Verdana" pitchFamily="34" charset="0"/>
                <a:ea typeface="Verdana" pitchFamily="34" charset="0"/>
                <a:cs typeface="Verdana" pitchFamily="34" charset="0"/>
              </a:rPr>
              <a:t>En las siguientes columnas se tiene en la parte superior el volumen de solución a preparar (litros) y en las filas correspondientes a la concentración se tiene el peso de HTH  requerida para la preparación deseada</a:t>
            </a:r>
          </a:p>
        </p:txBody>
      </p:sp>
      <p:sp>
        <p:nvSpPr>
          <p:cNvPr id="8" name="7 Flecha abajo"/>
          <p:cNvSpPr/>
          <p:nvPr/>
        </p:nvSpPr>
        <p:spPr>
          <a:xfrm>
            <a:off x="4067944" y="1976049"/>
            <a:ext cx="72008" cy="2520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Flecha derecha"/>
          <p:cNvSpPr/>
          <p:nvPr/>
        </p:nvSpPr>
        <p:spPr>
          <a:xfrm>
            <a:off x="98600" y="3068960"/>
            <a:ext cx="430088" cy="1145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Elipse"/>
          <p:cNvSpPr/>
          <p:nvPr/>
        </p:nvSpPr>
        <p:spPr>
          <a:xfrm>
            <a:off x="3779912" y="2960948"/>
            <a:ext cx="648072" cy="3960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52736"/>
            <a:ext cx="79248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20272" y="6021288"/>
            <a:ext cx="1872207" cy="609251"/>
          </a:xfrm>
        </p:spPr>
        <p:txBody>
          <a:bodyPr/>
          <a:lstStyle/>
          <a:p>
            <a:r>
              <a:rPr lang="es-PE" b="1" i="1" dirty="0">
                <a:solidFill>
                  <a:schemeClr val="accent1">
                    <a:lumMod val="50000"/>
                  </a:schemeClr>
                </a:solidFill>
                <a:effectLst>
                  <a:outerShdw blurRad="38100" dist="38100" dir="2700000" algn="tl">
                    <a:srgbClr val="000000">
                      <a:alpha val="43137"/>
                    </a:srgbClr>
                  </a:outerShdw>
                </a:effectLst>
                <a:latin typeface="+mn-lt"/>
                <a:ea typeface="+mn-ea"/>
                <a:cs typeface="+mn-cs"/>
              </a:rPr>
              <a:t>¡Gracias!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84984"/>
            <a:ext cx="38263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tgiron.MINSA\AppData\Local\Microsoft\Windows\Temporary Internet Files\Content.Outlook\R691H7KJ\IMG_7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09" y="980728"/>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6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464221" cy="576064"/>
          </a:xfrm>
        </p:spPr>
        <p:txBody>
          <a:bodyPr/>
          <a:lstStyle/>
          <a:p>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CONCEPTOS GENERALES</a:t>
            </a:r>
          </a:p>
        </p:txBody>
      </p:sp>
      <p:sp>
        <p:nvSpPr>
          <p:cNvPr id="3" name="2 Marcador de contenido"/>
          <p:cNvSpPr>
            <a:spLocks noGrp="1"/>
          </p:cNvSpPr>
          <p:nvPr>
            <p:ph idx="1"/>
          </p:nvPr>
        </p:nvSpPr>
        <p:spPr>
          <a:xfrm>
            <a:off x="395536" y="1412776"/>
            <a:ext cx="8445624" cy="1584177"/>
          </a:xfrm>
        </p:spPr>
        <p:txBody>
          <a:bodyPr>
            <a:normAutofit/>
          </a:bodyPr>
          <a:lstStyle/>
          <a:p>
            <a:pPr marL="0" indent="0" algn="just">
              <a:buClr>
                <a:srgbClr val="0070C0"/>
              </a:buClr>
              <a:buNone/>
            </a:pPr>
            <a:r>
              <a:rPr lang="es-PE" sz="2000" b="1" dirty="0">
                <a:latin typeface="Arial" panose="020B0604020202020204" pitchFamily="34" charset="0"/>
                <a:cs typeface="Arial" panose="020B0604020202020204" pitchFamily="34" charset="0"/>
              </a:rPr>
              <a:t>SOLUCIONES QUÍMICAS: </a:t>
            </a:r>
            <a:r>
              <a:rPr lang="es-MX" altLang="es-PE" sz="2000" dirty="0">
                <a:latin typeface="Arial" panose="020B0604020202020204" pitchFamily="34" charset="0"/>
                <a:cs typeface="Arial" panose="020B0604020202020204" pitchFamily="34" charset="0"/>
              </a:rPr>
              <a:t>Son mezclas de tipo homogéneo que están constituidas por dos o más sustancias, sus componentes principales son soluto y solvente; </a:t>
            </a:r>
            <a:r>
              <a:rPr lang="es-CL" altLang="es-PE" sz="2000" dirty="0">
                <a:latin typeface="Arial" panose="020B0604020202020204" pitchFamily="34" charset="0"/>
                <a:cs typeface="Arial" panose="020B0604020202020204" pitchFamily="34" charset="0"/>
              </a:rPr>
              <a:t>que se mezclan en proporciones variables; sin cambio alguno en su composición, es decir no existe reacción química. </a:t>
            </a:r>
            <a:endParaRPr lang="es-MX" altLang="es-PE" sz="2000" dirty="0">
              <a:latin typeface="Arial" panose="020B0604020202020204" pitchFamily="34" charset="0"/>
              <a:cs typeface="Arial" panose="020B0604020202020204" pitchFamily="34" charset="0"/>
            </a:endParaRPr>
          </a:p>
          <a:p>
            <a:pPr marL="0" indent="0" algn="just">
              <a:buNone/>
            </a:pPr>
            <a:endParaRPr lang="es-MX" altLang="es-PE" sz="1000" dirty="0">
              <a:latin typeface="Arial" panose="020B0604020202020204" pitchFamily="34" charset="0"/>
              <a:cs typeface="Arial" panose="020B0604020202020204" pitchFamily="34" charset="0"/>
            </a:endParaRPr>
          </a:p>
        </p:txBody>
      </p:sp>
      <p:sp>
        <p:nvSpPr>
          <p:cNvPr id="5" name="2 Marcador de contenido"/>
          <p:cNvSpPr txBox="1">
            <a:spLocks/>
          </p:cNvSpPr>
          <p:nvPr/>
        </p:nvSpPr>
        <p:spPr>
          <a:xfrm>
            <a:off x="683568" y="3627251"/>
            <a:ext cx="4104456" cy="176373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s-ES" altLang="es-PE" sz="2000" dirty="0">
                <a:latin typeface="Arial" panose="020B0604020202020204" pitchFamily="34" charset="0"/>
                <a:cs typeface="Arial" panose="020B0604020202020204" pitchFamily="34" charset="0"/>
              </a:rPr>
              <a:t>La sustancia química </a:t>
            </a:r>
            <a:r>
              <a:rPr lang="es-ES" altLang="es-PE" sz="1000" b="1" dirty="0">
                <a:solidFill>
                  <a:srgbClr val="FF0000"/>
                </a:solidFill>
                <a:latin typeface="Arial" panose="020B0604020202020204" pitchFamily="34" charset="0"/>
                <a:cs typeface="Arial" panose="020B0604020202020204" pitchFamily="34" charset="0"/>
              </a:rPr>
              <a:t>EN MENOR PROPORCIÓN </a:t>
            </a:r>
            <a:r>
              <a:rPr lang="es-ES" altLang="es-PE" sz="2000" dirty="0">
                <a:latin typeface="Arial" panose="020B0604020202020204" pitchFamily="34" charset="0"/>
                <a:cs typeface="Arial" panose="020B0604020202020204" pitchFamily="34" charset="0"/>
              </a:rPr>
              <a:t>recibe el nombre de</a:t>
            </a:r>
            <a:r>
              <a:rPr lang="es-ES" altLang="es-PE" sz="2000" b="1" dirty="0">
                <a:latin typeface="Arial" panose="020B0604020202020204" pitchFamily="34" charset="0"/>
                <a:cs typeface="Arial" panose="020B0604020202020204" pitchFamily="34" charset="0"/>
              </a:rPr>
              <a:t> </a:t>
            </a:r>
            <a:r>
              <a:rPr lang="es-ES" altLang="es-PE" sz="1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SOLUTO</a:t>
            </a:r>
            <a:r>
              <a:rPr lang="es-ES" altLang="es-PE" sz="2000" b="1" dirty="0">
                <a:solidFill>
                  <a:schemeClr val="tx2"/>
                </a:solidFill>
                <a:latin typeface="Arial" panose="020B0604020202020204" pitchFamily="34" charset="0"/>
                <a:cs typeface="Arial" panose="020B0604020202020204" pitchFamily="34" charset="0"/>
              </a:rPr>
              <a:t> </a:t>
            </a:r>
            <a:r>
              <a:rPr lang="es-ES" altLang="es-PE" sz="2000" dirty="0">
                <a:latin typeface="Arial" panose="020B0604020202020204" pitchFamily="34" charset="0"/>
                <a:cs typeface="Arial" panose="020B0604020202020204" pitchFamily="34" charset="0"/>
              </a:rPr>
              <a:t>y la de </a:t>
            </a:r>
            <a:r>
              <a:rPr lang="es-ES" altLang="es-PE" sz="2000" b="1" dirty="0">
                <a:solidFill>
                  <a:srgbClr val="0070C0"/>
                </a:solidFill>
                <a:latin typeface="Arial" panose="020B0604020202020204" pitchFamily="34" charset="0"/>
                <a:cs typeface="Arial" panose="020B0604020202020204" pitchFamily="34" charset="0"/>
              </a:rPr>
              <a:t>MAYOR PROPORCIÓN</a:t>
            </a:r>
            <a:r>
              <a:rPr lang="es-ES" altLang="es-PE" sz="2000" b="1" dirty="0">
                <a:solidFill>
                  <a:srgbClr val="003399"/>
                </a:solidFill>
                <a:latin typeface="Arial" panose="020B0604020202020204" pitchFamily="34" charset="0"/>
                <a:cs typeface="Arial" panose="020B0604020202020204" pitchFamily="34" charset="0"/>
              </a:rPr>
              <a:t> </a:t>
            </a:r>
            <a:r>
              <a:rPr lang="es-ES" altLang="es-PE" sz="2000" dirty="0">
                <a:latin typeface="Arial" panose="020B0604020202020204" pitchFamily="34" charset="0"/>
                <a:cs typeface="Arial" panose="020B0604020202020204" pitchFamily="34" charset="0"/>
              </a:rPr>
              <a:t>el nombre de </a:t>
            </a:r>
            <a:r>
              <a:rPr lang="es-ES" altLang="es-PE" sz="2000" b="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SOLVENTE</a:t>
            </a:r>
            <a:r>
              <a:rPr lang="es-ES" altLang="es-PE" sz="2000" b="1" dirty="0">
                <a:latin typeface="Arial" panose="020B0604020202020204" pitchFamily="34" charset="0"/>
                <a:cs typeface="Arial" panose="020B0604020202020204" pitchFamily="34" charset="0"/>
              </a:rPr>
              <a:t>.</a:t>
            </a:r>
          </a:p>
          <a:p>
            <a:pPr marL="0" indent="0" algn="just">
              <a:buFont typeface="Wingdings 2"/>
              <a:buNone/>
            </a:pPr>
            <a:endParaRPr lang="es-MX" altLang="es-PE" sz="1000" dirty="0">
              <a:latin typeface="Arial" panose="020B0604020202020204" pitchFamily="34" charset="0"/>
              <a:cs typeface="Arial" panose="020B0604020202020204" pitchFamily="34" charset="0"/>
            </a:endParaRPr>
          </a:p>
        </p:txBody>
      </p:sp>
      <p:pic>
        <p:nvPicPr>
          <p:cNvPr id="1026" name="Picture 2" descr="Resultado de imagen para soluciones quim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789" y="3140969"/>
            <a:ext cx="3744416" cy="26642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ectangle 11"/>
          <p:cNvSpPr>
            <a:spLocks noChangeArrowheads="1"/>
          </p:cNvSpPr>
          <p:nvPr/>
        </p:nvSpPr>
        <p:spPr bwMode="auto">
          <a:xfrm>
            <a:off x="2267744" y="6021288"/>
            <a:ext cx="4801314" cy="523220"/>
          </a:xfrm>
          <a:prstGeom prst="rect">
            <a:avLst/>
          </a:prstGeom>
          <a:solidFill>
            <a:schemeClr val="accent4">
              <a:lumMod val="40000"/>
              <a:lumOff val="60000"/>
            </a:schemeClr>
          </a:solidFill>
          <a:ln w="57150">
            <a:solidFill>
              <a:srgbClr val="0066CC"/>
            </a:solidFill>
            <a:miter lim="800000"/>
            <a:headEnd/>
            <a:tailEnd/>
          </a:ln>
          <a:effectLst/>
        </p:spPr>
        <p:txBody>
          <a:bodyPr wrap="none">
            <a:spAutoFit/>
          </a:bodyPr>
          <a:lstStyle/>
          <a:p>
            <a:r>
              <a:rPr lang="es-ES" altLang="es-PE" sz="2800" dirty="0">
                <a:solidFill>
                  <a:srgbClr val="002060"/>
                </a:solidFill>
                <a:latin typeface="Arial" panose="020B0604020202020204" pitchFamily="34" charset="0"/>
                <a:cs typeface="Arial" panose="020B0604020202020204" pitchFamily="34" charset="0"/>
              </a:rPr>
              <a:t>Solución = Soluto + Solvente</a:t>
            </a:r>
          </a:p>
        </p:txBody>
      </p:sp>
    </p:spTree>
    <p:extLst>
      <p:ext uri="{BB962C8B-B14F-4D97-AF65-F5344CB8AC3E}">
        <p14:creationId xmlns:p14="http://schemas.microsoft.com/office/powerpoint/2010/main" val="32282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7954" y="620688"/>
            <a:ext cx="4320480" cy="261610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PE" sz="2000" b="1" dirty="0">
                <a:solidFill>
                  <a:schemeClr val="tx1"/>
                </a:solidFill>
                <a:latin typeface="Arial" panose="020B0604020202020204" pitchFamily="34" charset="0"/>
                <a:cs typeface="Arial" panose="020B0604020202020204" pitchFamily="34" charset="0"/>
              </a:rPr>
              <a:t>Turbiedad o Turbidez:</a:t>
            </a:r>
            <a:r>
              <a:rPr lang="es-PE" sz="2000" dirty="0">
                <a:solidFill>
                  <a:schemeClr val="tx1"/>
                </a:solidFill>
                <a:latin typeface="Arial" panose="020B0604020202020204" pitchFamily="34" charset="0"/>
                <a:cs typeface="Arial" panose="020B0604020202020204" pitchFamily="34" charset="0"/>
              </a:rPr>
              <a:t> </a:t>
            </a:r>
            <a:r>
              <a:rPr lang="es-PE" dirty="0">
                <a:solidFill>
                  <a:schemeClr val="tx1"/>
                </a:solidFill>
                <a:latin typeface="Arial" panose="020B0604020202020204" pitchFamily="34" charset="0"/>
                <a:cs typeface="Arial" panose="020B0604020202020204" pitchFamily="34" charset="0"/>
              </a:rPr>
              <a:t>la medida del grado de transparencia que pierde el agua o algún otro líquido incoloro por la presencia de partículas en suspensión . Cuanto mayor sea la cantidad de sólidos suspendidos en el líquido, mayor será el grado de turbidez.</a:t>
            </a:r>
          </a:p>
          <a:p>
            <a:pPr algn="just"/>
            <a:r>
              <a:rPr lang="es-PE" b="1" dirty="0">
                <a:solidFill>
                  <a:schemeClr val="tx1"/>
                </a:solidFill>
                <a:latin typeface="Arial" panose="020B0604020202020204" pitchFamily="34" charset="0"/>
                <a:cs typeface="Arial" panose="020B0604020202020204" pitchFamily="34" charset="0"/>
              </a:rPr>
              <a:t>Unidad de medida: </a:t>
            </a:r>
            <a:r>
              <a:rPr lang="es-PE" dirty="0">
                <a:solidFill>
                  <a:schemeClr val="tx1"/>
                </a:solidFill>
                <a:latin typeface="Arial" panose="020B0604020202020204" pitchFamily="34" charset="0"/>
                <a:cs typeface="Arial" panose="020B0604020202020204" pitchFamily="34" charset="0"/>
              </a:rPr>
              <a:t>NTU (Unidades </a:t>
            </a:r>
            <a:r>
              <a:rPr lang="es-PE" dirty="0" err="1">
                <a:solidFill>
                  <a:schemeClr val="tx1"/>
                </a:solidFill>
                <a:latin typeface="Arial" panose="020B0604020202020204" pitchFamily="34" charset="0"/>
                <a:cs typeface="Arial" panose="020B0604020202020204" pitchFamily="34" charset="0"/>
              </a:rPr>
              <a:t>Nefelométricas</a:t>
            </a:r>
            <a:r>
              <a:rPr lang="es-PE" dirty="0">
                <a:solidFill>
                  <a:schemeClr val="tx1"/>
                </a:solidFill>
                <a:latin typeface="Arial" panose="020B0604020202020204" pitchFamily="34" charset="0"/>
                <a:cs typeface="Arial" panose="020B0604020202020204" pitchFamily="34" charset="0"/>
              </a:rPr>
              <a:t> de turbidez).</a:t>
            </a:r>
          </a:p>
        </p:txBody>
      </p:sp>
      <p:sp>
        <p:nvSpPr>
          <p:cNvPr id="8" name="7 Rectángulo"/>
          <p:cNvSpPr/>
          <p:nvPr/>
        </p:nvSpPr>
        <p:spPr>
          <a:xfrm>
            <a:off x="5520216" y="1059269"/>
            <a:ext cx="3481576" cy="17081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PE" sz="1500" dirty="0">
                <a:solidFill>
                  <a:srgbClr val="0070C0"/>
                </a:solidFill>
                <a:latin typeface="Arial" panose="020B0604020202020204" pitchFamily="34" charset="0"/>
                <a:cs typeface="Arial" panose="020B0604020202020204" pitchFamily="34" charset="0"/>
              </a:rPr>
              <a:t>Una excesiva turbiedad reducirá la efectividad por absorción del cloro y, por otro lado, protegería a las bacterias y virus de su efecto</a:t>
            </a:r>
          </a:p>
          <a:p>
            <a:pPr algn="just"/>
            <a:r>
              <a:rPr lang="es-PE" sz="1500" dirty="0">
                <a:solidFill>
                  <a:srgbClr val="0070C0"/>
                </a:solidFill>
                <a:latin typeface="Arial" panose="020B0604020202020204" pitchFamily="34" charset="0"/>
                <a:cs typeface="Arial" panose="020B0604020202020204" pitchFamily="34" charset="0"/>
              </a:rPr>
              <a:t>oxidante. Por tal, la OMS recomienda una turbiedad menor de 5 UNT, siendo lo ideal menos de 1 UNT.</a:t>
            </a:r>
          </a:p>
        </p:txBody>
      </p:sp>
      <p:sp>
        <p:nvSpPr>
          <p:cNvPr id="9" name="8 Flecha derecha"/>
          <p:cNvSpPr/>
          <p:nvPr/>
        </p:nvSpPr>
        <p:spPr>
          <a:xfrm>
            <a:off x="4860032" y="1553309"/>
            <a:ext cx="576064"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0" name="9 Rectángulo"/>
          <p:cNvSpPr/>
          <p:nvPr/>
        </p:nvSpPr>
        <p:spPr>
          <a:xfrm>
            <a:off x="395536" y="3284984"/>
            <a:ext cx="4320480" cy="17851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PE" sz="2000" b="1" dirty="0">
                <a:latin typeface="Arial" panose="020B0604020202020204" pitchFamily="34" charset="0"/>
                <a:cs typeface="Arial" panose="020B0604020202020204" pitchFamily="34" charset="0"/>
              </a:rPr>
              <a:t>pH:</a:t>
            </a:r>
            <a:r>
              <a:rPr lang="es-PE" sz="2000" dirty="0">
                <a:latin typeface="Arial" panose="020B0604020202020204" pitchFamily="34" charset="0"/>
                <a:cs typeface="Arial" panose="020B0604020202020204" pitchFamily="34" charset="0"/>
              </a:rPr>
              <a:t> </a:t>
            </a:r>
            <a:r>
              <a:rPr lang="es-PE" dirty="0">
                <a:solidFill>
                  <a:schemeClr val="tx1"/>
                </a:solidFill>
                <a:latin typeface="Arial" panose="020B0604020202020204" pitchFamily="34" charset="0"/>
                <a:cs typeface="Arial" panose="020B0604020202020204" pitchFamily="34" charset="0"/>
              </a:rPr>
              <a:t>Mide el grado de acidez o alcalinidad de un compuesto. En el agua, el pH es un factor muy importante porque algunos procesos químicos solo se pueden producir cuando el agua presenta un determinado valor de pH.</a:t>
            </a:r>
          </a:p>
        </p:txBody>
      </p:sp>
      <p:sp>
        <p:nvSpPr>
          <p:cNvPr id="11" name="10 Rectángulo"/>
          <p:cNvSpPr/>
          <p:nvPr/>
        </p:nvSpPr>
        <p:spPr>
          <a:xfrm>
            <a:off x="368616" y="5184583"/>
            <a:ext cx="4319666" cy="461665"/>
          </a:xfrm>
          <a:prstGeom prst="rect">
            <a:avLst/>
          </a:prstGeom>
          <a:solidFill>
            <a:srgbClr val="E1BC1F"/>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PE" sz="1200" dirty="0">
                <a:solidFill>
                  <a:schemeClr val="tx2"/>
                </a:solidFill>
                <a:latin typeface="Arial" panose="020B0604020202020204" pitchFamily="34" charset="0"/>
                <a:cs typeface="Arial" panose="020B0604020202020204" pitchFamily="34" charset="0"/>
              </a:rPr>
              <a:t>La eficacia de la desinfección con cloro depende en alto grado del pH.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991" y="2841858"/>
            <a:ext cx="2486025" cy="32194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Flecha curvada hacia la izquierda"/>
          <p:cNvSpPr/>
          <p:nvPr/>
        </p:nvSpPr>
        <p:spPr>
          <a:xfrm>
            <a:off x="4860032" y="4005064"/>
            <a:ext cx="720080" cy="1641184"/>
          </a:xfrm>
          <a:prstGeom prst="curvedLeftArrow">
            <a:avLst/>
          </a:prstGeom>
          <a:solidFill>
            <a:srgbClr val="E1BC1F"/>
          </a:solidFill>
          <a:ln>
            <a:solidFill>
              <a:srgbClr val="E1B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368" b="11411"/>
          <a:stretch/>
        </p:blipFill>
        <p:spPr bwMode="auto">
          <a:xfrm>
            <a:off x="5924593" y="6225371"/>
            <a:ext cx="2672820" cy="48952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64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123619475"/>
              </p:ext>
            </p:extLst>
          </p:nvPr>
        </p:nvGraphicFramePr>
        <p:xfrm>
          <a:off x="0" y="1169368"/>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412776"/>
            <a:ext cx="2857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0" y="2852936"/>
            <a:ext cx="3707904" cy="360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400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052736"/>
            <a:ext cx="3092513" cy="461665"/>
          </a:xfrm>
          <a:prstGeom prst="rect">
            <a:avLst/>
          </a:prstGeom>
        </p:spPr>
        <p:txBody>
          <a:bodyPr wrap="none">
            <a:spAutoFit/>
          </a:bodyPr>
          <a:lstStyle/>
          <a:p>
            <a:pPr lvl="0"/>
            <a:r>
              <a:rPr lang="es-PE" sz="24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UNIDADES FÍSICAS</a:t>
            </a:r>
          </a:p>
        </p:txBody>
      </p:sp>
      <p:sp>
        <p:nvSpPr>
          <p:cNvPr id="5" name="4 CuadroTexto"/>
          <p:cNvSpPr txBox="1"/>
          <p:nvPr/>
        </p:nvSpPr>
        <p:spPr>
          <a:xfrm>
            <a:off x="179512" y="1681063"/>
            <a:ext cx="4679751" cy="1323439"/>
          </a:xfrm>
          <a:prstGeom prst="rect">
            <a:avLst/>
          </a:prstGeom>
          <a:noFill/>
          <a:ln w="28575">
            <a:noFill/>
          </a:ln>
        </p:spPr>
        <p:txBody>
          <a:bodyPr wrap="square">
            <a:spAutoFit/>
          </a:bodyPr>
          <a:lstStyle/>
          <a:p>
            <a:pPr fontAlgn="auto">
              <a:spcBef>
                <a:spcPts val="0"/>
              </a:spcBef>
              <a:spcAft>
                <a:spcPts val="0"/>
              </a:spcAft>
              <a:defRPr/>
            </a:pPr>
            <a:r>
              <a:rPr lang="es-ES" sz="2600" b="1" dirty="0">
                <a:effectLst>
                  <a:outerShdw blurRad="38100" dist="38100" dir="2700000" algn="tl">
                    <a:srgbClr val="000000">
                      <a:alpha val="43137"/>
                    </a:srgbClr>
                  </a:outerShdw>
                </a:effectLst>
                <a:latin typeface="Showcard Gothic" pitchFamily="82" charset="0"/>
              </a:rPr>
              <a:t> </a:t>
            </a:r>
            <a:r>
              <a:rPr lang="es-ES" sz="2000" b="1" dirty="0">
                <a:effectLst>
                  <a:outerShdw blurRad="38100" dist="38100" dir="2700000" algn="tl">
                    <a:srgbClr val="000000">
                      <a:alpha val="43137"/>
                    </a:srgbClr>
                  </a:outerShdw>
                </a:effectLst>
                <a:latin typeface="Arial" panose="020B0604020202020204" pitchFamily="34" charset="0"/>
                <a:cs typeface="Arial" pitchFamily="34" charset="0"/>
              </a:rPr>
              <a:t>PORCENTAJE PESO EN PESO %p/p</a:t>
            </a:r>
          </a:p>
          <a:p>
            <a:pPr algn="just">
              <a:defRPr/>
            </a:pPr>
            <a:r>
              <a:rPr lang="es-ES" dirty="0">
                <a:latin typeface="Arial" panose="020B0604020202020204" pitchFamily="34" charset="0"/>
                <a:cs typeface="Arial" panose="020B0604020202020204" pitchFamily="34" charset="0"/>
              </a:rPr>
              <a:t>“Masa en gramos de soluto por cada 100 gramos de solución.” </a:t>
            </a:r>
          </a:p>
          <a:p>
            <a:pPr fontAlgn="auto">
              <a:spcBef>
                <a:spcPts val="0"/>
              </a:spcBef>
              <a:spcAft>
                <a:spcPts val="0"/>
              </a:spcAft>
              <a:defRPr/>
            </a:pPr>
            <a:endParaRPr lang="es-ES" b="1" dirty="0">
              <a:effectLst>
                <a:outerShdw blurRad="38100" dist="38100" dir="2700000" algn="tl">
                  <a:srgbClr val="000000">
                    <a:alpha val="43137"/>
                  </a:srgbClr>
                </a:outerShdw>
              </a:effectLst>
              <a:latin typeface="Showcard Gothic" pitchFamily="82" charset="0"/>
            </a:endParaRPr>
          </a:p>
        </p:txBody>
      </p:sp>
      <p:grpSp>
        <p:nvGrpSpPr>
          <p:cNvPr id="7" name="32 Grupo"/>
          <p:cNvGrpSpPr>
            <a:grpSpLocks/>
          </p:cNvGrpSpPr>
          <p:nvPr/>
        </p:nvGrpSpPr>
        <p:grpSpPr bwMode="auto">
          <a:xfrm>
            <a:off x="5148064" y="1988840"/>
            <a:ext cx="3671738" cy="707886"/>
            <a:chOff x="2051720" y="3356993"/>
            <a:chExt cx="4537289" cy="708513"/>
          </a:xfrm>
        </p:grpSpPr>
        <p:sp>
          <p:nvSpPr>
            <p:cNvPr id="8" name="23 CuadroTexto"/>
            <p:cNvSpPr txBox="1">
              <a:spLocks noChangeArrowheads="1"/>
            </p:cNvSpPr>
            <p:nvPr/>
          </p:nvSpPr>
          <p:spPr bwMode="auto">
            <a:xfrm>
              <a:off x="2051720" y="3356993"/>
              <a:ext cx="4537289" cy="708513"/>
            </a:xfrm>
            <a:prstGeom prst="rect">
              <a:avLst/>
            </a:prstGeom>
            <a:noFill/>
            <a:ln w="28575">
              <a:solidFill>
                <a:srgbClr val="0070C0"/>
              </a:solidFill>
            </a:ln>
          </p:spPr>
          <p:txBody>
            <a:bodyPr wrap="square">
              <a:spAutoFit/>
            </a:bodyPr>
            <a:lstStyle>
              <a:defPPr>
                <a:defRPr lang="es-PE"/>
              </a:defPPr>
              <a:lvl1pPr fontAlgn="auto">
                <a:spcBef>
                  <a:spcPts val="0"/>
                </a:spcBef>
                <a:spcAft>
                  <a:spcPts val="0"/>
                </a:spcAft>
                <a:defRPr sz="2600" b="1">
                  <a:effectLst>
                    <a:outerShdw blurRad="38100" dist="38100" dir="2700000" algn="tl">
                      <a:srgbClr val="000000">
                        <a:alpha val="43137"/>
                      </a:srgbClr>
                    </a:outerShdw>
                  </a:effectLst>
                  <a:latin typeface="Showcard Gothic" pitchFamily="82" charset="0"/>
                </a:defRPr>
              </a:lvl1pPr>
            </a:lstStyle>
            <a:p>
              <a:r>
                <a:rPr lang="es-ES" altLang="es-PE" sz="2000" dirty="0">
                  <a:latin typeface="Arial" pitchFamily="34" charset="0"/>
                  <a:cs typeface="Arial" pitchFamily="34" charset="0"/>
                </a:rPr>
                <a:t>% p/p = Masa de soluto  (g)</a:t>
              </a:r>
            </a:p>
            <a:p>
              <a:r>
                <a:rPr lang="es-ES" altLang="es-PE" sz="2000" dirty="0">
                  <a:latin typeface="Arial" pitchFamily="34" charset="0"/>
                  <a:cs typeface="Arial" pitchFamily="34" charset="0"/>
                </a:rPr>
                <a:t>	   100 g de solución</a:t>
              </a:r>
            </a:p>
          </p:txBody>
        </p:sp>
        <p:cxnSp>
          <p:nvCxnSpPr>
            <p:cNvPr id="9" name="8 Conector recto"/>
            <p:cNvCxnSpPr/>
            <p:nvPr/>
          </p:nvCxnSpPr>
          <p:spPr>
            <a:xfrm>
              <a:off x="3365057" y="3729294"/>
              <a:ext cx="2868021" cy="0"/>
            </a:xfrm>
            <a:prstGeom prst="line">
              <a:avLst/>
            </a:prstGeom>
            <a:noFill/>
            <a:ln w="28575">
              <a:solidFill>
                <a:srgbClr val="0070C0"/>
              </a:solidFill>
            </a:ln>
          </p:spPr>
        </p:cxnSp>
      </p:grpSp>
      <p:sp>
        <p:nvSpPr>
          <p:cNvPr id="12" name="11 Rectángulo"/>
          <p:cNvSpPr/>
          <p:nvPr/>
        </p:nvSpPr>
        <p:spPr>
          <a:xfrm>
            <a:off x="251520" y="3212976"/>
            <a:ext cx="4608512" cy="954107"/>
          </a:xfrm>
          <a:prstGeom prst="rect">
            <a:avLst/>
          </a:prstGeom>
        </p:spPr>
        <p:txBody>
          <a:bodyPr wrap="square">
            <a:spAutoFit/>
          </a:bodyPr>
          <a:lstStyle/>
          <a:p>
            <a:r>
              <a:rPr lang="es-ES" sz="2000" b="1" dirty="0">
                <a:effectLst>
                  <a:outerShdw blurRad="38100" dist="38100" dir="2700000" algn="tl">
                    <a:srgbClr val="000000">
                      <a:alpha val="43137"/>
                    </a:srgbClr>
                  </a:outerShdw>
                </a:effectLst>
                <a:latin typeface="Arial" panose="020B0604020202020204" pitchFamily="34" charset="0"/>
                <a:cs typeface="Arial" pitchFamily="34" charset="0"/>
              </a:rPr>
              <a:t>PORCENTAJE PESO EN VOL %p/v</a:t>
            </a:r>
          </a:p>
          <a:p>
            <a:pPr algn="just"/>
            <a:r>
              <a:rPr lang="es-ES" dirty="0">
                <a:latin typeface="Arial" panose="020B0604020202020204" pitchFamily="34" charset="0"/>
                <a:cs typeface="Arial" panose="020B0604020202020204" pitchFamily="34" charset="0"/>
              </a:rPr>
              <a:t>“Masa en gramos de soluto por cada 100 </a:t>
            </a:r>
            <a:r>
              <a:rPr lang="es-ES" dirty="0" err="1">
                <a:latin typeface="Arial" panose="020B0604020202020204" pitchFamily="34" charset="0"/>
                <a:cs typeface="Arial" panose="020B0604020202020204" pitchFamily="34" charset="0"/>
              </a:rPr>
              <a:t>mL</a:t>
            </a:r>
            <a:r>
              <a:rPr lang="es-ES" dirty="0">
                <a:latin typeface="Arial" panose="020B0604020202020204" pitchFamily="34" charset="0"/>
                <a:cs typeface="Arial" panose="020B0604020202020204" pitchFamily="34" charset="0"/>
              </a:rPr>
              <a:t> de solución.” </a:t>
            </a:r>
            <a:endParaRPr lang="es-PE" dirty="0">
              <a:latin typeface="Arial" panose="020B0604020202020204" pitchFamily="34" charset="0"/>
              <a:cs typeface="Arial" panose="020B0604020202020204" pitchFamily="34" charset="0"/>
            </a:endParaRPr>
          </a:p>
        </p:txBody>
      </p:sp>
      <p:grpSp>
        <p:nvGrpSpPr>
          <p:cNvPr id="13" name="27 Grupo"/>
          <p:cNvGrpSpPr>
            <a:grpSpLocks/>
          </p:cNvGrpSpPr>
          <p:nvPr/>
        </p:nvGrpSpPr>
        <p:grpSpPr bwMode="auto">
          <a:xfrm>
            <a:off x="5075286" y="3360578"/>
            <a:ext cx="3818223" cy="707886"/>
            <a:chOff x="4140461" y="2351576"/>
            <a:chExt cx="4176464" cy="708513"/>
          </a:xfrm>
        </p:grpSpPr>
        <p:sp>
          <p:nvSpPr>
            <p:cNvPr id="14" name="28 CuadroTexto"/>
            <p:cNvSpPr txBox="1">
              <a:spLocks noChangeArrowheads="1"/>
            </p:cNvSpPr>
            <p:nvPr/>
          </p:nvSpPr>
          <p:spPr bwMode="auto">
            <a:xfrm>
              <a:off x="4140461" y="2351576"/>
              <a:ext cx="4176464" cy="708513"/>
            </a:xfrm>
            <a:prstGeom prst="rect">
              <a:avLst/>
            </a:prstGeom>
            <a:noFill/>
            <a:ln w="28575">
              <a:solidFill>
                <a:srgbClr val="0070C0"/>
              </a:solidFill>
            </a:ln>
          </p:spPr>
          <p:txBody>
            <a:bodyPr wrap="square">
              <a:spAutoFit/>
            </a:bodyPr>
            <a:lstStyle>
              <a:defPPr>
                <a:defRPr lang="es-PE"/>
              </a:defPPr>
              <a:lvl1pPr fontAlgn="auto">
                <a:spcBef>
                  <a:spcPts val="0"/>
                </a:spcBef>
                <a:spcAft>
                  <a:spcPts val="0"/>
                </a:spcAft>
                <a:defRPr sz="2000" b="1">
                  <a:effectLst>
                    <a:outerShdw blurRad="38100" dist="38100" dir="2700000" algn="tl">
                      <a:srgbClr val="000000">
                        <a:alpha val="43137"/>
                      </a:srgbClr>
                    </a:outerShdw>
                  </a:effectLst>
                  <a:latin typeface="Arial" pitchFamily="34" charset="0"/>
                  <a:cs typeface="Arial" pitchFamily="34" charset="0"/>
                </a:defRPr>
              </a:lvl1pPr>
            </a:lstStyle>
            <a:p>
              <a:r>
                <a:rPr lang="es-ES" altLang="es-PE" dirty="0"/>
                <a:t>% p/v = Masa de soluto  (g)</a:t>
              </a:r>
            </a:p>
            <a:p>
              <a:r>
                <a:rPr lang="es-ES" altLang="es-PE" dirty="0"/>
                <a:t>	  100 </a:t>
              </a:r>
              <a:r>
                <a:rPr lang="es-ES" altLang="es-PE" dirty="0" err="1"/>
                <a:t>mL</a:t>
              </a:r>
              <a:r>
                <a:rPr lang="es-ES" altLang="es-PE" dirty="0"/>
                <a:t> de solución</a:t>
              </a:r>
            </a:p>
          </p:txBody>
        </p:sp>
        <p:cxnSp>
          <p:nvCxnSpPr>
            <p:cNvPr id="15" name="14 Conector recto"/>
            <p:cNvCxnSpPr/>
            <p:nvPr/>
          </p:nvCxnSpPr>
          <p:spPr>
            <a:xfrm>
              <a:off x="5356100" y="2738933"/>
              <a:ext cx="2591631" cy="0"/>
            </a:xfrm>
            <a:prstGeom prst="line">
              <a:avLst/>
            </a:prstGeom>
            <a:noFill/>
            <a:ln w="28575">
              <a:solidFill>
                <a:srgbClr val="0070C0"/>
              </a:solidFill>
            </a:ln>
          </p:spPr>
        </p:cxnSp>
      </p:grpSp>
      <p:sp>
        <p:nvSpPr>
          <p:cNvPr id="16" name="15 Rectángulo"/>
          <p:cNvSpPr/>
          <p:nvPr/>
        </p:nvSpPr>
        <p:spPr>
          <a:xfrm>
            <a:off x="251520" y="5013176"/>
            <a:ext cx="4608512" cy="954107"/>
          </a:xfrm>
          <a:prstGeom prst="rect">
            <a:avLst/>
          </a:prstGeom>
        </p:spPr>
        <p:txBody>
          <a:bodyPr wrap="square">
            <a:spAutoFit/>
          </a:bodyPr>
          <a:lstStyle/>
          <a:p>
            <a:r>
              <a:rPr lang="nl-NL" sz="2000" b="1" dirty="0">
                <a:effectLst>
                  <a:outerShdw blurRad="38100" dist="38100" dir="2700000" algn="tl">
                    <a:srgbClr val="000000">
                      <a:alpha val="43137"/>
                    </a:srgbClr>
                  </a:outerShdw>
                </a:effectLst>
                <a:latin typeface="Arial" panose="020B0604020202020204" pitchFamily="34" charset="0"/>
                <a:cs typeface="Arial" pitchFamily="34" charset="0"/>
              </a:rPr>
              <a:t>PORCENTAJE VOL EN VOL %v/v</a:t>
            </a:r>
          </a:p>
          <a:p>
            <a:pPr algn="just">
              <a:defRPr/>
            </a:pPr>
            <a:r>
              <a:rPr lang="es-ES" dirty="0">
                <a:latin typeface="Arial" panose="020B0604020202020204" pitchFamily="34" charset="0"/>
                <a:cs typeface="Arial" panose="020B0604020202020204" pitchFamily="34" charset="0"/>
              </a:rPr>
              <a:t>“Volumen de soluto por cada 100 </a:t>
            </a:r>
            <a:r>
              <a:rPr lang="es-ES" dirty="0" err="1">
                <a:latin typeface="Arial" panose="020B0604020202020204" pitchFamily="34" charset="0"/>
                <a:cs typeface="Arial" panose="020B0604020202020204" pitchFamily="34" charset="0"/>
              </a:rPr>
              <a:t>mL</a:t>
            </a:r>
            <a:r>
              <a:rPr lang="es-ES" dirty="0">
                <a:latin typeface="Arial" panose="020B0604020202020204" pitchFamily="34" charset="0"/>
                <a:cs typeface="Arial" panose="020B0604020202020204" pitchFamily="34" charset="0"/>
              </a:rPr>
              <a:t> de solución.” </a:t>
            </a:r>
          </a:p>
        </p:txBody>
      </p:sp>
      <p:grpSp>
        <p:nvGrpSpPr>
          <p:cNvPr id="17" name="31 Grupo"/>
          <p:cNvGrpSpPr>
            <a:grpSpLocks/>
          </p:cNvGrpSpPr>
          <p:nvPr/>
        </p:nvGrpSpPr>
        <p:grpSpPr bwMode="auto">
          <a:xfrm>
            <a:off x="5075286" y="5136286"/>
            <a:ext cx="3879253" cy="707886"/>
            <a:chOff x="2051721" y="3263998"/>
            <a:chExt cx="4165779" cy="708513"/>
          </a:xfrm>
        </p:grpSpPr>
        <p:sp>
          <p:nvSpPr>
            <p:cNvPr id="18" name="32 CuadroTexto"/>
            <p:cNvSpPr txBox="1">
              <a:spLocks noChangeArrowheads="1"/>
            </p:cNvSpPr>
            <p:nvPr/>
          </p:nvSpPr>
          <p:spPr bwMode="auto">
            <a:xfrm>
              <a:off x="2051721" y="3263998"/>
              <a:ext cx="4165779" cy="70851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PE" sz="2000" b="1" dirty="0">
                  <a:effectLst>
                    <a:outerShdw blurRad="38100" dist="38100" dir="2700000" algn="tl">
                      <a:srgbClr val="000000">
                        <a:alpha val="43137"/>
                      </a:srgbClr>
                    </a:outerShdw>
                  </a:effectLst>
                  <a:latin typeface="Arial" pitchFamily="34" charset="0"/>
                  <a:cs typeface="Arial" pitchFamily="34" charset="0"/>
                </a:rPr>
                <a:t>% v/v =      </a:t>
              </a:r>
              <a:r>
                <a:rPr lang="es-ES" altLang="es-PE" sz="2000" b="1" dirty="0" err="1">
                  <a:effectLst>
                    <a:outerShdw blurRad="38100" dist="38100" dir="2700000" algn="tl">
                      <a:srgbClr val="000000">
                        <a:alpha val="43137"/>
                      </a:srgbClr>
                    </a:outerShdw>
                  </a:effectLst>
                  <a:latin typeface="Arial" pitchFamily="34" charset="0"/>
                  <a:cs typeface="Arial" pitchFamily="34" charset="0"/>
                </a:rPr>
                <a:t>Vol</a:t>
              </a:r>
              <a:r>
                <a:rPr lang="es-ES" altLang="es-PE" sz="2000" b="1" dirty="0">
                  <a:effectLst>
                    <a:outerShdw blurRad="38100" dist="38100" dir="2700000" algn="tl">
                      <a:srgbClr val="000000">
                        <a:alpha val="43137"/>
                      </a:srgbClr>
                    </a:outerShdw>
                  </a:effectLst>
                  <a:latin typeface="Arial" pitchFamily="34" charset="0"/>
                  <a:cs typeface="Arial" pitchFamily="34" charset="0"/>
                </a:rPr>
                <a:t> de soluto (</a:t>
              </a:r>
              <a:r>
                <a:rPr lang="es-ES" altLang="es-PE" sz="2000" b="1" dirty="0" err="1">
                  <a:effectLst>
                    <a:outerShdw blurRad="38100" dist="38100" dir="2700000" algn="tl">
                      <a:srgbClr val="000000">
                        <a:alpha val="43137"/>
                      </a:srgbClr>
                    </a:outerShdw>
                  </a:effectLst>
                  <a:latin typeface="Arial" pitchFamily="34" charset="0"/>
                  <a:cs typeface="Arial" pitchFamily="34" charset="0"/>
                </a:rPr>
                <a:t>mL</a:t>
              </a:r>
              <a:r>
                <a:rPr lang="es-ES" altLang="es-PE" sz="2000" b="1" dirty="0">
                  <a:effectLst>
                    <a:outerShdw blurRad="38100" dist="38100" dir="2700000" algn="tl">
                      <a:srgbClr val="000000">
                        <a:alpha val="43137"/>
                      </a:srgbClr>
                    </a:outerShdw>
                  </a:effectLst>
                  <a:latin typeface="Arial" pitchFamily="34" charset="0"/>
                  <a:cs typeface="Arial" pitchFamily="34" charset="0"/>
                </a:rPr>
                <a:t>)</a:t>
              </a:r>
            </a:p>
            <a:p>
              <a:pPr eaLnBrk="1" hangingPunct="1"/>
              <a:r>
                <a:rPr lang="es-ES" altLang="es-PE" sz="2000" b="1" dirty="0">
                  <a:effectLst>
                    <a:outerShdw blurRad="38100" dist="38100" dir="2700000" algn="tl">
                      <a:srgbClr val="000000">
                        <a:alpha val="43137"/>
                      </a:srgbClr>
                    </a:outerShdw>
                  </a:effectLst>
                  <a:latin typeface="Arial" pitchFamily="34" charset="0"/>
                  <a:cs typeface="Arial" pitchFamily="34" charset="0"/>
                </a:rPr>
                <a:t>	      100 </a:t>
              </a:r>
              <a:r>
                <a:rPr lang="es-ES" altLang="es-PE" sz="2000" b="1" dirty="0" err="1">
                  <a:effectLst>
                    <a:outerShdw blurRad="38100" dist="38100" dir="2700000" algn="tl">
                      <a:srgbClr val="000000">
                        <a:alpha val="43137"/>
                      </a:srgbClr>
                    </a:outerShdw>
                  </a:effectLst>
                  <a:latin typeface="Arial" pitchFamily="34" charset="0"/>
                  <a:cs typeface="Arial" pitchFamily="34" charset="0"/>
                </a:rPr>
                <a:t>mL</a:t>
              </a:r>
              <a:r>
                <a:rPr lang="es-ES" altLang="es-PE" sz="2000" b="1" dirty="0">
                  <a:effectLst>
                    <a:outerShdw blurRad="38100" dist="38100" dir="2700000" algn="tl">
                      <a:srgbClr val="000000">
                        <a:alpha val="43137"/>
                      </a:srgbClr>
                    </a:outerShdw>
                  </a:effectLst>
                  <a:latin typeface="Arial" pitchFamily="34" charset="0"/>
                  <a:cs typeface="Arial" pitchFamily="34" charset="0"/>
                </a:rPr>
                <a:t> de solución</a:t>
              </a:r>
            </a:p>
          </p:txBody>
        </p:sp>
        <p:cxnSp>
          <p:nvCxnSpPr>
            <p:cNvPr id="19" name="18 Conector recto"/>
            <p:cNvCxnSpPr/>
            <p:nvPr/>
          </p:nvCxnSpPr>
          <p:spPr>
            <a:xfrm>
              <a:off x="3275758" y="3645281"/>
              <a:ext cx="27597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0" name="19 Elipse"/>
          <p:cNvSpPr/>
          <p:nvPr/>
        </p:nvSpPr>
        <p:spPr>
          <a:xfrm>
            <a:off x="0" y="1310355"/>
            <a:ext cx="9036496" cy="195641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088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8081" y="764704"/>
            <a:ext cx="8464221" cy="864095"/>
          </a:xfrm>
        </p:spPr>
        <p:txBody>
          <a:bodyPr/>
          <a:lstStyle/>
          <a:p>
            <a:r>
              <a:rPr lang="es-PE" sz="2500"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CONSIDERACIONES PARA PREPARAR UNA SOLUCIÓN DE HIPOCLORITO DE CALCIO</a:t>
            </a:r>
          </a:p>
        </p:txBody>
      </p:sp>
      <p:sp>
        <p:nvSpPr>
          <p:cNvPr id="4" name="3 CuadroTexto"/>
          <p:cNvSpPr txBox="1"/>
          <p:nvPr/>
        </p:nvSpPr>
        <p:spPr>
          <a:xfrm>
            <a:off x="107504" y="1988737"/>
            <a:ext cx="4406304" cy="400110"/>
          </a:xfrm>
          <a:prstGeom prst="rect">
            <a:avLst/>
          </a:prstGeom>
          <a:noFill/>
        </p:spPr>
        <p:txBody>
          <a:bodyPr wrap="square" rtlCol="0">
            <a:spAutoFit/>
          </a:bodyPr>
          <a:lstStyle/>
          <a:p>
            <a:r>
              <a:rPr lang="es-PE" sz="2000" b="1" dirty="0">
                <a:solidFill>
                  <a:schemeClr val="accent1">
                    <a:lumMod val="50000"/>
                  </a:schemeClr>
                </a:solidFill>
                <a:effectLst>
                  <a:outerShdw blurRad="38100" dist="38100" dir="2700000" algn="tl">
                    <a:srgbClr val="000000">
                      <a:alpha val="43137"/>
                    </a:srgbClr>
                  </a:outerShdw>
                </a:effectLst>
              </a:rPr>
              <a:t>HOJAS DE DATOS DE SEGURIDAD </a:t>
            </a:r>
          </a:p>
        </p:txBody>
      </p:sp>
      <p:pic>
        <p:nvPicPr>
          <p:cNvPr id="6" name="Picture 13" descr="MSDS collage_SP"/>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300192" y="3356992"/>
            <a:ext cx="2487273" cy="288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07504" y="2420888"/>
            <a:ext cx="8712968" cy="923330"/>
          </a:xfrm>
          <a:prstGeom prst="rect">
            <a:avLst/>
          </a:prstGeom>
        </p:spPr>
        <p:txBody>
          <a:bodyPr wrap="square">
            <a:spAutoFit/>
          </a:bodyPr>
          <a:lstStyle/>
          <a:p>
            <a:pPr algn="just" fontAlgn="base"/>
            <a:r>
              <a:rPr lang="es-P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Hoja de Seguridad (También HDS) es el documento que describe los riesgos de un material peligroso y suministra información sobre cómo se puede manipular, usar y almacenar el material con seguridad. </a:t>
            </a:r>
          </a:p>
        </p:txBody>
      </p:sp>
      <p:sp>
        <p:nvSpPr>
          <p:cNvPr id="7" name="6 CuadroTexto"/>
          <p:cNvSpPr txBox="1"/>
          <p:nvPr/>
        </p:nvSpPr>
        <p:spPr>
          <a:xfrm>
            <a:off x="467544" y="6540152"/>
            <a:ext cx="8496944" cy="230832"/>
          </a:xfrm>
          <a:prstGeom prst="rect">
            <a:avLst/>
          </a:prstGeom>
          <a:noFill/>
        </p:spPr>
        <p:txBody>
          <a:bodyPr wrap="square" rtlCol="0">
            <a:spAutoFit/>
          </a:bodyPr>
          <a:lstStyle/>
          <a:p>
            <a:pPr algn="r"/>
            <a:r>
              <a:rPr lang="es-PE" sz="900" dirty="0"/>
              <a:t>Fuente: </a:t>
            </a:r>
            <a:r>
              <a:rPr lang="es-PE" sz="900" dirty="0">
                <a:solidFill>
                  <a:srgbClr val="0070C0"/>
                </a:solidFill>
              </a:rPr>
              <a:t>https://www.tplaboratorioquimico.com/laboratorio-quimico/seguridad-industrial-y-primeros-auxilios/que-es-una-hoja-de-seguridad.html</a:t>
            </a:r>
          </a:p>
        </p:txBody>
      </p:sp>
      <p:sp>
        <p:nvSpPr>
          <p:cNvPr id="8" name="7 Rectángulo"/>
          <p:cNvSpPr/>
          <p:nvPr/>
        </p:nvSpPr>
        <p:spPr>
          <a:xfrm>
            <a:off x="107504" y="3612543"/>
            <a:ext cx="7776864" cy="2308324"/>
          </a:xfrm>
          <a:prstGeom prst="rect">
            <a:avLst/>
          </a:prstGeom>
        </p:spPr>
        <p:txBody>
          <a:bodyPr wrap="square">
            <a:spAutoFit/>
          </a:bodyPr>
          <a:lstStyle/>
          <a:p>
            <a:pPr marL="342900" lvl="1" algn="just"/>
            <a:r>
              <a:rPr lang="es-ES" altLang="es-CO" dirty="0">
                <a:latin typeface="Arial" panose="020B0604020202020204" pitchFamily="34" charset="0"/>
                <a:cs typeface="Arial" panose="020B0604020202020204" pitchFamily="34" charset="0"/>
              </a:rPr>
              <a:t>Las Hojas de seguridad informan:</a:t>
            </a:r>
          </a:p>
          <a:p>
            <a:pPr marL="342900" lvl="1" algn="just"/>
            <a:endParaRPr lang="es-ES" altLang="es-CO" dirty="0">
              <a:latin typeface="Arial" panose="020B0604020202020204" pitchFamily="34" charset="0"/>
              <a:cs typeface="Arial" panose="020B0604020202020204" pitchFamily="34" charset="0"/>
            </a:endParaRPr>
          </a:p>
          <a:p>
            <a:pPr marL="800100" lvl="1" indent="-457200" algn="just">
              <a:buFont typeface="Wingdings" panose="05000000000000000000" pitchFamily="2" charset="2"/>
              <a:buChar char="Ø"/>
            </a:pPr>
            <a:r>
              <a:rPr lang="es-ES" altLang="es-CO" dirty="0">
                <a:latin typeface="Arial" panose="020B0604020202020204" pitchFamily="34" charset="0"/>
                <a:cs typeface="Arial" panose="020B0604020202020204" pitchFamily="34" charset="0"/>
              </a:rPr>
              <a:t>Cuáles son las sustancias químicas que contiene un producto</a:t>
            </a:r>
          </a:p>
          <a:p>
            <a:pPr marL="800100" lvl="1" indent="-457200" algn="just">
              <a:buFont typeface="Wingdings" panose="05000000000000000000" pitchFamily="2" charset="2"/>
              <a:buChar char="Ø"/>
            </a:pPr>
            <a:r>
              <a:rPr lang="es-ES" altLang="es-CO" dirty="0">
                <a:latin typeface="Arial" panose="020B0604020202020204" pitchFamily="34" charset="0"/>
                <a:cs typeface="Arial" panose="020B0604020202020204" pitchFamily="34" charset="0"/>
              </a:rPr>
              <a:t>Cuáles son los riesgos</a:t>
            </a:r>
          </a:p>
          <a:p>
            <a:pPr marL="800100" lvl="1" indent="-457200" algn="just">
              <a:buFont typeface="Wingdings" panose="05000000000000000000" pitchFamily="2" charset="2"/>
              <a:buChar char="Ø"/>
            </a:pPr>
            <a:r>
              <a:rPr lang="es-ES" altLang="es-CO" dirty="0">
                <a:latin typeface="Arial" panose="020B0604020202020204" pitchFamily="34" charset="0"/>
                <a:cs typeface="Arial" panose="020B0604020202020204" pitchFamily="34" charset="0"/>
              </a:rPr>
              <a:t>Qué precauciones debe tomar</a:t>
            </a:r>
          </a:p>
          <a:p>
            <a:pPr marL="800100" lvl="1" indent="-457200" algn="just">
              <a:buFont typeface="Wingdings" panose="05000000000000000000" pitchFamily="2" charset="2"/>
              <a:buChar char="Ø"/>
            </a:pPr>
            <a:r>
              <a:rPr lang="es-ES" altLang="es-CO" dirty="0">
                <a:latin typeface="Arial" panose="020B0604020202020204" pitchFamily="34" charset="0"/>
                <a:cs typeface="Arial" panose="020B0604020202020204" pitchFamily="34" charset="0"/>
              </a:rPr>
              <a:t>Cómo reaccionar en caso de derrame o exposición</a:t>
            </a:r>
          </a:p>
          <a:p>
            <a:pPr marL="800100" lvl="1" indent="-457200" algn="just">
              <a:buFont typeface="Wingdings" panose="05000000000000000000" pitchFamily="2" charset="2"/>
              <a:buChar char="Ø"/>
            </a:pPr>
            <a:r>
              <a:rPr lang="es-PE" dirty="0">
                <a:latin typeface="Arial" panose="020B0604020202020204" pitchFamily="34" charset="0"/>
                <a:cs typeface="Arial" panose="020B0604020202020204" pitchFamily="34" charset="0"/>
              </a:rPr>
              <a:t>Cómo se puede manipular, usar y almacenar el material con seguridad.</a:t>
            </a:r>
          </a:p>
        </p:txBody>
      </p:sp>
      <p:sp>
        <p:nvSpPr>
          <p:cNvPr id="9" name="8 Flecha derecha">
            <a:hlinkClick r:id="rId3" action="ppaction://hlinkfile"/>
          </p:cNvPr>
          <p:cNvSpPr/>
          <p:nvPr/>
        </p:nvSpPr>
        <p:spPr>
          <a:xfrm>
            <a:off x="7812360" y="6093296"/>
            <a:ext cx="1008112" cy="4468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effectLst>
                  <a:outerShdw blurRad="38100" dist="38100" dir="2700000" algn="tl">
                    <a:srgbClr val="000000">
                      <a:alpha val="43137"/>
                    </a:srgbClr>
                  </a:outerShdw>
                </a:effectLst>
              </a:rPr>
              <a:t>HDS</a:t>
            </a:r>
          </a:p>
        </p:txBody>
      </p:sp>
    </p:spTree>
    <p:extLst>
      <p:ext uri="{BB962C8B-B14F-4D97-AF65-F5344CB8AC3E}">
        <p14:creationId xmlns:p14="http://schemas.microsoft.com/office/powerpoint/2010/main" val="117012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51" y="620688"/>
            <a:ext cx="106764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37788" y="641012"/>
            <a:ext cx="7582684" cy="769441"/>
          </a:xfrm>
          <a:prstGeom prst="rect">
            <a:avLst/>
          </a:prstGeom>
        </p:spPr>
        <p:txBody>
          <a:bodyPr wrap="square">
            <a:spAutoFit/>
          </a:bodyPr>
          <a:lstStyle/>
          <a:p>
            <a:pPr lvl="0" algn="just"/>
            <a:r>
              <a:rPr lang="es-PE" sz="2200" b="1" dirty="0">
                <a:solidFill>
                  <a:srgbClr val="002060"/>
                </a:solidFill>
                <a:effectLst>
                  <a:outerShdw blurRad="38100" dist="38100" dir="2700000" algn="tl">
                    <a:srgbClr val="000000">
                      <a:alpha val="43137"/>
                    </a:srgbClr>
                  </a:outerShdw>
                </a:effectLst>
              </a:rPr>
              <a:t>¿Cuantos gramos de hipoclorito de calcio al 65% y agua, debo disolver, para obtener 20 L de solución al 0.5 % p/p?</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348" y="5604618"/>
            <a:ext cx="1119635" cy="11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2 CuadroTexto"/>
              <p:cNvSpPr txBox="1"/>
              <p:nvPr/>
            </p:nvSpPr>
            <p:spPr>
              <a:xfrm>
                <a:off x="227583" y="2120419"/>
                <a:ext cx="8699430" cy="841321"/>
              </a:xfrm>
              <a:prstGeom prst="rect">
                <a:avLst/>
              </a:prstGeom>
              <a:noFill/>
            </p:spPr>
            <p:txBody>
              <a:bodyPr wrap="square" rtlCol="0">
                <a:spAutoFit/>
              </a:bodyPr>
              <a:lstStyle/>
              <a:p>
                <a14:m>
                  <m:oMath xmlns:m="http://schemas.openxmlformats.org/officeDocument/2006/math">
                    <m:r>
                      <a:rPr lang="es-PE" b="0" i="1" smtClean="0">
                        <a:effectLst>
                          <a:outerShdw blurRad="38100" dist="38100" dir="2700000" algn="tl">
                            <a:srgbClr val="000000">
                              <a:alpha val="43137"/>
                            </a:srgbClr>
                          </a:outerShdw>
                        </a:effectLst>
                        <a:latin typeface="Cambria Math"/>
                      </a:rPr>
                      <m:t>0.5%</m:t>
                    </m:r>
                    <m:r>
                      <a:rPr lang="es-PE" b="0" i="1" smtClean="0">
                        <a:effectLst>
                          <a:outerShdw blurRad="38100" dist="38100" dir="2700000" algn="tl">
                            <a:srgbClr val="000000">
                              <a:alpha val="43137"/>
                            </a:srgbClr>
                          </a:outerShdw>
                        </a:effectLst>
                        <a:latin typeface="Cambria Math"/>
                      </a:rPr>
                      <m:t>𝑝</m:t>
                    </m:r>
                    <m:r>
                      <a:rPr lang="es-PE" b="0" i="1" smtClean="0">
                        <a:effectLst>
                          <a:outerShdw blurRad="38100" dist="38100" dir="2700000" algn="tl">
                            <a:srgbClr val="000000">
                              <a:alpha val="43137"/>
                            </a:srgbClr>
                          </a:outerShdw>
                        </a:effectLst>
                        <a:latin typeface="Cambria Math"/>
                      </a:rPr>
                      <m:t>/</m:t>
                    </m:r>
                    <m:r>
                      <a:rPr lang="es-PE" b="0" i="1" smtClean="0">
                        <a:effectLst>
                          <a:outerShdw blurRad="38100" dist="38100" dir="2700000" algn="tl">
                            <a:srgbClr val="000000">
                              <a:alpha val="43137"/>
                            </a:srgbClr>
                          </a:outerShdw>
                        </a:effectLst>
                        <a:latin typeface="Cambria Math"/>
                      </a:rPr>
                      <m:t>𝑝</m:t>
                    </m:r>
                    <m:r>
                      <a:rPr lang="es-PE" b="0" i="1" smtClean="0">
                        <a:effectLst>
                          <a:outerShdw blurRad="38100" dist="38100" dir="2700000" algn="tl">
                            <a:srgbClr val="000000">
                              <a:alpha val="43137"/>
                            </a:srgbClr>
                          </a:outerShdw>
                        </a:effectLst>
                        <a:latin typeface="Cambria Math"/>
                      </a:rPr>
                      <m:t>=0.5 </m:t>
                    </m:r>
                    <m:f>
                      <m:fPr>
                        <m:ctrlPr>
                          <a:rPr lang="es-PE" b="0" i="1" smtClean="0">
                            <a:effectLst>
                              <a:outerShdw blurRad="38100" dist="38100" dir="2700000" algn="tl">
                                <a:srgbClr val="000000">
                                  <a:alpha val="43137"/>
                                </a:srgbClr>
                              </a:outerShdw>
                            </a:effectLst>
                            <a:latin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rPr>
                          <m:t>𝑃</m:t>
                        </m:r>
                        <m:r>
                          <a:rPr lang="es-PE" b="0" i="1" smtClean="0">
                            <a:effectLst>
                              <a:outerShdw blurRad="38100" dist="38100" dir="2700000" algn="tl">
                                <a:srgbClr val="000000">
                                  <a:alpha val="43137"/>
                                </a:srgbClr>
                              </a:outerShdw>
                            </a:effectLst>
                            <a:latin typeface="Cambria Math"/>
                          </a:rPr>
                          <m:t>(</m:t>
                        </m:r>
                        <m:r>
                          <a:rPr lang="es-PE" b="0" i="1" smtClean="0">
                            <a:effectLst>
                              <a:outerShdw blurRad="38100" dist="38100" dir="2700000" algn="tl">
                                <a:srgbClr val="000000">
                                  <a:alpha val="43137"/>
                                </a:srgbClr>
                              </a:outerShdw>
                            </a:effectLst>
                            <a:latin typeface="Cambria Math"/>
                          </a:rPr>
                          <m:t>𝑔𝑟</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𝑑𝑒</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𝐶𝑙</m:t>
                        </m:r>
                        <m:r>
                          <a:rPr lang="es-PE" b="0" i="1" smtClean="0">
                            <a:effectLst>
                              <a:outerShdw blurRad="38100" dist="38100" dir="2700000" algn="tl">
                                <a:srgbClr val="000000">
                                  <a:alpha val="43137"/>
                                </a:srgbClr>
                              </a:outerShdw>
                            </a:effectLst>
                            <a:latin typeface="Cambria Math"/>
                          </a:rPr>
                          <m:t>)</m:t>
                        </m:r>
                      </m:num>
                      <m:den>
                        <m:r>
                          <a:rPr lang="es-PE" b="0" i="1" smtClean="0">
                            <a:effectLst>
                              <a:outerShdw blurRad="38100" dist="38100" dir="2700000" algn="tl">
                                <a:srgbClr val="000000">
                                  <a:alpha val="43137"/>
                                </a:srgbClr>
                              </a:outerShdw>
                            </a:effectLst>
                            <a:latin typeface="Cambria Math"/>
                          </a:rPr>
                          <m:t>𝑉</m:t>
                        </m:r>
                        <m:r>
                          <a:rPr lang="es-PE" b="0" i="1" smtClean="0">
                            <a:effectLst>
                              <a:outerShdw blurRad="38100" dist="38100" dir="2700000" algn="tl">
                                <a:srgbClr val="000000">
                                  <a:alpha val="43137"/>
                                </a:srgbClr>
                              </a:outerShdw>
                            </a:effectLst>
                            <a:latin typeface="Cambria Math"/>
                          </a:rPr>
                          <m:t>(100 </m:t>
                        </m:r>
                        <m:r>
                          <a:rPr lang="es-PE" b="0" i="1" smtClean="0">
                            <a:effectLst>
                              <a:outerShdw blurRad="38100" dist="38100" dir="2700000" algn="tl">
                                <a:srgbClr val="000000">
                                  <a:alpha val="43137"/>
                                </a:srgbClr>
                              </a:outerShdw>
                            </a:effectLst>
                            <a:latin typeface="Cambria Math"/>
                          </a:rPr>
                          <m:t>𝑔𝑟</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𝑠𝑜𝑙</m:t>
                        </m:r>
                        <m:r>
                          <a:rPr lang="es-PE" b="0" i="1" smtClean="0">
                            <a:effectLst>
                              <a:outerShdw blurRad="38100" dist="38100" dir="2700000" algn="tl">
                                <a:srgbClr val="000000">
                                  <a:alpha val="43137"/>
                                </a:srgbClr>
                              </a:outerShdw>
                            </a:effectLst>
                            <a:latin typeface="Cambria Math"/>
                          </a:rPr>
                          <m:t>)</m:t>
                        </m:r>
                      </m:den>
                    </m:f>
                    <m:r>
                      <m:rPr>
                        <m:sty m:val="p"/>
                      </m:rPr>
                      <a:rPr lang="es-PE" b="0" i="0" smtClean="0">
                        <a:effectLst>
                          <a:outerShdw blurRad="38100" dist="38100" dir="2700000" algn="tl">
                            <a:srgbClr val="000000">
                              <a:alpha val="43137"/>
                            </a:srgbClr>
                          </a:outerShdw>
                        </a:effectLst>
                        <a:latin typeface="Cambria Math"/>
                      </a:rPr>
                      <m:t>x</m:t>
                    </m:r>
                    <m:f>
                      <m:fPr>
                        <m:ctrlPr>
                          <a:rPr lang="es-PE" b="0" i="1" smtClean="0">
                            <a:effectLst>
                              <a:outerShdw blurRad="38100" dist="38100" dir="2700000" algn="tl">
                                <a:srgbClr val="000000">
                                  <a:alpha val="43137"/>
                                </a:srgbClr>
                              </a:outerShdw>
                            </a:effectLst>
                            <a:latin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rPr>
                          <m:t>1</m:t>
                        </m:r>
                        <m:r>
                          <a:rPr lang="es-PE" b="0" i="1" smtClean="0">
                            <a:effectLst>
                              <a:outerShdw blurRad="38100" dist="38100" dir="2700000" algn="tl">
                                <a:srgbClr val="000000">
                                  <a:alpha val="43137"/>
                                </a:srgbClr>
                              </a:outerShdw>
                            </a:effectLst>
                            <a:latin typeface="Cambria Math"/>
                          </a:rPr>
                          <m:t>𝑔𝑟</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𝑠𝑜𝑙</m:t>
                        </m:r>
                      </m:num>
                      <m:den>
                        <m:r>
                          <a:rPr lang="es-PE" b="0" i="1" smtClean="0">
                            <a:effectLst>
                              <a:outerShdw blurRad="38100" dist="38100" dir="2700000" algn="tl">
                                <a:srgbClr val="000000">
                                  <a:alpha val="43137"/>
                                </a:srgbClr>
                              </a:outerShdw>
                            </a:effectLst>
                            <a:latin typeface="Cambria Math"/>
                          </a:rPr>
                          <m:t>1 </m:t>
                        </m:r>
                        <m:r>
                          <a:rPr lang="es-PE" b="0" i="1" smtClean="0">
                            <a:effectLst>
                              <a:outerShdw blurRad="38100" dist="38100" dir="2700000" algn="tl">
                                <a:srgbClr val="000000">
                                  <a:alpha val="43137"/>
                                </a:srgbClr>
                              </a:outerShdw>
                            </a:effectLst>
                            <a:latin typeface="Cambria Math"/>
                          </a:rPr>
                          <m:t>𝑚𝑙</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𝑠𝑜𝑙</m:t>
                        </m:r>
                      </m:den>
                    </m:f>
                    <m:r>
                      <m:rPr>
                        <m:sty m:val="p"/>
                      </m:rPr>
                      <a:rPr lang="es-PE" b="0" i="0" smtClean="0">
                        <a:effectLst>
                          <a:outerShdw blurRad="38100" dist="38100" dir="2700000" algn="tl">
                            <a:srgbClr val="000000">
                              <a:alpha val="43137"/>
                            </a:srgbClr>
                          </a:outerShdw>
                        </a:effectLst>
                        <a:latin typeface="Cambria Math"/>
                      </a:rPr>
                      <m:t>x</m:t>
                    </m:r>
                    <m:r>
                      <a:rPr lang="es-PE" b="0" i="0" smtClean="0">
                        <a:effectLst>
                          <a:outerShdw blurRad="38100" dist="38100" dir="2700000" algn="tl">
                            <a:srgbClr val="000000">
                              <a:alpha val="43137"/>
                            </a:srgbClr>
                          </a:outerShdw>
                        </a:effectLst>
                        <a:latin typeface="Cambria Math"/>
                      </a:rPr>
                      <m:t> </m:t>
                    </m:r>
                    <m:f>
                      <m:fPr>
                        <m:ctrlPr>
                          <a:rPr lang="es-PE" b="0" i="1" smtClean="0">
                            <a:effectLst>
                              <a:outerShdw blurRad="38100" dist="38100" dir="2700000" algn="tl">
                                <a:srgbClr val="000000">
                                  <a:alpha val="43137"/>
                                </a:srgbClr>
                              </a:outerShdw>
                            </a:effectLst>
                            <a:latin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rPr>
                          <m:t>1000 </m:t>
                        </m:r>
                        <m:r>
                          <a:rPr lang="es-PE" b="0" i="1" smtClean="0">
                            <a:effectLst>
                              <a:outerShdw blurRad="38100" dist="38100" dir="2700000" algn="tl">
                                <a:srgbClr val="000000">
                                  <a:alpha val="43137"/>
                                </a:srgbClr>
                              </a:outerShdw>
                            </a:effectLst>
                            <a:latin typeface="Cambria Math"/>
                          </a:rPr>
                          <m:t>𝑚𝑙</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𝑠𝑜𝑙</m:t>
                        </m:r>
                      </m:num>
                      <m:den>
                        <m:r>
                          <a:rPr lang="es-PE" b="0" i="1" smtClean="0">
                            <a:effectLst>
                              <a:outerShdw blurRad="38100" dist="38100" dir="2700000" algn="tl">
                                <a:srgbClr val="000000">
                                  <a:alpha val="43137"/>
                                </a:srgbClr>
                              </a:outerShdw>
                            </a:effectLst>
                            <a:latin typeface="Cambria Math"/>
                          </a:rPr>
                          <m:t>1 </m:t>
                        </m:r>
                        <m:r>
                          <a:rPr lang="es-PE" b="0" i="1" smtClean="0">
                            <a:effectLst>
                              <a:outerShdw blurRad="38100" dist="38100" dir="2700000" algn="tl">
                                <a:srgbClr val="000000">
                                  <a:alpha val="43137"/>
                                </a:srgbClr>
                              </a:outerShdw>
                            </a:effectLst>
                            <a:latin typeface="Cambria Math"/>
                          </a:rPr>
                          <m:t>𝐿</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𝑠𝑜𝑙</m:t>
                        </m:r>
                      </m:den>
                    </m:f>
                    <m:r>
                      <m:rPr>
                        <m:sty m:val="p"/>
                      </m:rPr>
                      <a:rPr lang="es-PE">
                        <a:effectLst>
                          <a:outerShdw blurRad="38100" dist="38100" dir="2700000" algn="tl">
                            <a:srgbClr val="000000">
                              <a:alpha val="43137"/>
                            </a:srgbClr>
                          </a:outerShdw>
                        </a:effectLst>
                        <a:latin typeface="Cambria Math"/>
                      </a:rPr>
                      <m:t>x</m:t>
                    </m:r>
                    <m:r>
                      <a:rPr lang="es-PE" b="0" i="0" smtClean="0">
                        <a:effectLst>
                          <a:outerShdw blurRad="38100" dist="38100" dir="2700000" algn="tl">
                            <a:srgbClr val="000000">
                              <a:alpha val="43137"/>
                            </a:srgbClr>
                          </a:outerShdw>
                        </a:effectLst>
                        <a:latin typeface="Cambria Math"/>
                      </a:rPr>
                      <m:t> </m:t>
                    </m:r>
                    <m:f>
                      <m:fPr>
                        <m:ctrlPr>
                          <a:rPr lang="es-PE" b="0" i="1" smtClean="0">
                            <a:effectLst>
                              <a:outerShdw blurRad="38100" dist="38100" dir="2700000" algn="tl">
                                <a:srgbClr val="000000">
                                  <a:alpha val="43137"/>
                                </a:srgbClr>
                              </a:outerShdw>
                            </a:effectLst>
                            <a:latin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rPr>
                          <m:t>1000 </m:t>
                        </m:r>
                        <m:r>
                          <a:rPr lang="es-PE" b="0" i="1" smtClean="0">
                            <a:effectLst>
                              <a:outerShdw blurRad="38100" dist="38100" dir="2700000" algn="tl">
                                <a:srgbClr val="000000">
                                  <a:alpha val="43137"/>
                                </a:srgbClr>
                              </a:outerShdw>
                            </a:effectLst>
                            <a:latin typeface="Cambria Math"/>
                          </a:rPr>
                          <m:t>𝑚𝑔</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𝐶𝑙</m:t>
                        </m:r>
                      </m:num>
                      <m:den>
                        <m:r>
                          <a:rPr lang="es-PE" b="0" i="1" smtClean="0">
                            <a:effectLst>
                              <a:outerShdw blurRad="38100" dist="38100" dir="2700000" algn="tl">
                                <a:srgbClr val="000000">
                                  <a:alpha val="43137"/>
                                </a:srgbClr>
                              </a:outerShdw>
                            </a:effectLst>
                            <a:latin typeface="Cambria Math"/>
                          </a:rPr>
                          <m:t>1 </m:t>
                        </m:r>
                        <m:r>
                          <a:rPr lang="es-PE" b="0" i="1" smtClean="0">
                            <a:effectLst>
                              <a:outerShdw blurRad="38100" dist="38100" dir="2700000" algn="tl">
                                <a:srgbClr val="000000">
                                  <a:alpha val="43137"/>
                                </a:srgbClr>
                              </a:outerShdw>
                            </a:effectLst>
                            <a:latin typeface="Cambria Math"/>
                          </a:rPr>
                          <m:t>𝑔</m:t>
                        </m:r>
                        <m:r>
                          <a:rPr lang="es-PE" b="0" i="1" smtClean="0">
                            <a:effectLst>
                              <a:outerShdw blurRad="38100" dist="38100" dir="2700000" algn="tl">
                                <a:srgbClr val="000000">
                                  <a:alpha val="43137"/>
                                </a:srgbClr>
                              </a:outerShdw>
                            </a:effectLst>
                            <a:latin typeface="Cambria Math"/>
                          </a:rPr>
                          <m:t> </m:t>
                        </m:r>
                        <m:r>
                          <a:rPr lang="es-PE" b="0" i="1" smtClean="0">
                            <a:effectLst>
                              <a:outerShdw blurRad="38100" dist="38100" dir="2700000" algn="tl">
                                <a:srgbClr val="000000">
                                  <a:alpha val="43137"/>
                                </a:srgbClr>
                              </a:outerShdw>
                            </a:effectLst>
                            <a:latin typeface="Cambria Math"/>
                          </a:rPr>
                          <m:t>𝐶𝑙</m:t>
                        </m:r>
                      </m:den>
                    </m:f>
                  </m:oMath>
                </a14:m>
                <a:r>
                  <a:rPr lang="es-PE" dirty="0">
                    <a:effectLst>
                      <a:outerShdw blurRad="38100" dist="38100" dir="2700000" algn="tl">
                        <a:srgbClr val="000000">
                          <a:alpha val="43137"/>
                        </a:srgbClr>
                      </a:outerShdw>
                    </a:effectLst>
                  </a:rPr>
                  <a:t> = </a:t>
                </a:r>
                <a:r>
                  <a:rPr lang="es-PE" i="1" dirty="0">
                    <a:effectLst>
                      <a:outerShdw blurRad="38100" dist="38100" dir="2700000" algn="tl">
                        <a:srgbClr val="000000">
                          <a:alpha val="43137"/>
                        </a:srgbClr>
                      </a:outerShdw>
                    </a:effectLst>
                    <a:latin typeface="Cambria Math"/>
                  </a:rPr>
                  <a:t>5000 mg Cl/L sol</a:t>
                </a:r>
              </a:p>
              <a:p>
                <a:pPr algn="ctr"/>
                <a:r>
                  <a:rPr lang="es-PE" sz="2000" i="1" dirty="0">
                    <a:effectLst>
                      <a:outerShdw blurRad="38100" dist="38100" dir="2700000" algn="tl">
                        <a:srgbClr val="000000">
                          <a:alpha val="43137"/>
                        </a:srgbClr>
                      </a:outerShdw>
                    </a:effectLst>
                    <a:latin typeface="Cambria Math"/>
                  </a:rPr>
                  <a:t>                                                                                               = 5000 ppm</a:t>
                </a:r>
              </a:p>
            </p:txBody>
          </p:sp>
        </mc:Choice>
        <mc:Fallback xmlns="">
          <p:sp>
            <p:nvSpPr>
              <p:cNvPr id="3" name="2 CuadroTexto"/>
              <p:cNvSpPr txBox="1">
                <a:spLocks noRot="1" noChangeAspect="1" noMove="1" noResize="1" noEditPoints="1" noAdjustHandles="1" noChangeArrowheads="1" noChangeShapeType="1" noTextEdit="1"/>
              </p:cNvSpPr>
              <p:nvPr/>
            </p:nvSpPr>
            <p:spPr>
              <a:xfrm>
                <a:off x="227583" y="2120419"/>
                <a:ext cx="8699430" cy="841321"/>
              </a:xfrm>
              <a:prstGeom prst="rect">
                <a:avLst/>
              </a:prstGeom>
              <a:blipFill rotWithShape="1">
                <a:blip r:embed="rId4"/>
                <a:stretch>
                  <a:fillRect b="-15217"/>
                </a:stretch>
              </a:blipFill>
            </p:spPr>
            <p:txBody>
              <a:bodyPr/>
              <a:lstStyle/>
              <a:p>
                <a:r>
                  <a:rPr lang="es-PE">
                    <a:noFill/>
                  </a:rPr>
                  <a:t> </a:t>
                </a:r>
              </a:p>
            </p:txBody>
          </p:sp>
        </mc:Fallback>
      </mc:AlternateContent>
      <p:sp>
        <p:nvSpPr>
          <p:cNvPr id="5" name="4 Elipse"/>
          <p:cNvSpPr/>
          <p:nvPr/>
        </p:nvSpPr>
        <p:spPr>
          <a:xfrm>
            <a:off x="6318196" y="2569693"/>
            <a:ext cx="1944216" cy="549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CuadroTexto"/>
          <p:cNvSpPr txBox="1"/>
          <p:nvPr/>
        </p:nvSpPr>
        <p:spPr>
          <a:xfrm>
            <a:off x="227583" y="1668341"/>
            <a:ext cx="1824137" cy="369332"/>
          </a:xfrm>
          <a:prstGeom prst="rect">
            <a:avLst/>
          </a:prstGeom>
          <a:noFill/>
        </p:spPr>
        <p:txBody>
          <a:bodyPr wrap="square" rtlCol="0">
            <a:spAutoFit/>
          </a:bodyPr>
          <a:lstStyle/>
          <a:p>
            <a:r>
              <a:rPr lang="es-PE" b="1" u="sng" dirty="0">
                <a:solidFill>
                  <a:schemeClr val="accent3">
                    <a:lumMod val="50000"/>
                  </a:schemeClr>
                </a:solidFill>
                <a:effectLst>
                  <a:outerShdw blurRad="38100" dist="38100" dir="2700000" algn="tl">
                    <a:srgbClr val="000000">
                      <a:alpha val="43137"/>
                    </a:srgbClr>
                  </a:outerShdw>
                </a:effectLst>
              </a:rPr>
              <a:t>Método N° 01:</a:t>
            </a:r>
            <a:endParaRPr lang="es-PE" u="sng"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9" name="8 Rectángulo"/>
              <p:cNvSpPr/>
              <p:nvPr/>
            </p:nvSpPr>
            <p:spPr>
              <a:xfrm>
                <a:off x="202323" y="2789111"/>
                <a:ext cx="5846810" cy="1907895"/>
              </a:xfrm>
              <a:prstGeom prst="rect">
                <a:avLst/>
              </a:prstGeom>
            </p:spPr>
            <p:txBody>
              <a:bodyPr wrap="square">
                <a:spAutoFit/>
              </a:bodyPr>
              <a:lstStyle/>
              <a:p>
                <a:pPr marL="285750" indent="-285750">
                  <a:buFont typeface="Wingdings" panose="05000000000000000000" pitchFamily="2" charset="2"/>
                  <a:buChar char="Ø"/>
                </a:pPr>
                <a14:m>
                  <m:oMath xmlns:m="http://schemas.openxmlformats.org/officeDocument/2006/math">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5000</m:t>
                    </m:r>
                    <m: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𝑚𝑔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𝐿</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𝑠𝑜𝑙</m:t>
                        </m:r>
                      </m:den>
                    </m:f>
                    <m:r>
                      <m:rPr>
                        <m:sty m:val="p"/>
                      </m:rPr>
                      <a:rPr lang="es-PE" b="0" i="0" smtClean="0">
                        <a:effectLst>
                          <a:outerShdw blurRad="38100" dist="38100" dir="2700000" algn="tl">
                            <a:srgbClr val="000000">
                              <a:alpha val="43137"/>
                            </a:srgbClr>
                          </a:outerShdw>
                        </a:effectLst>
                        <a:latin typeface="Cambria Math"/>
                        <a:ea typeface="Cambria Math" panose="02040503050406030204" pitchFamily="18" charset="0"/>
                      </a:rPr>
                      <m:t>x</m:t>
                    </m:r>
                    <m:r>
                      <a:rPr lang="es-PE" b="0" i="0" smtClean="0">
                        <a:effectLst>
                          <a:outerShdw blurRad="38100" dist="38100" dir="2700000" algn="tl">
                            <a:srgbClr val="000000">
                              <a:alpha val="43137"/>
                            </a:srgbClr>
                          </a:outerShdw>
                        </a:effectLst>
                        <a:latin typeface="Cambria Math"/>
                        <a:ea typeface="Cambria Math" panose="02040503050406030204" pitchFamily="18" charset="0"/>
                      </a:rPr>
                      <m:t> </m:t>
                    </m:r>
                    <m:r>
                      <a:rPr lang="es-PE"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𝐿</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𝑠𝑜𝑙</m:t>
                    </m:r>
                    <m:r>
                      <a:rPr lang="es-PE" b="0" i="1" smtClean="0">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𝑥</m:t>
                    </m:r>
                    <m:f>
                      <m:fPr>
                        <m:ctrlP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𝑚𝑔</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𝐶𝑙</m:t>
                        </m:r>
                      </m:den>
                    </m:f>
                    <m:r>
                      <a:rPr lang="es-PE"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s-PE" dirty="0">
                    <a:latin typeface="Cambria Math" panose="02040503050406030204" pitchFamily="18" charset="0"/>
                    <a:ea typeface="Cambria Math" panose="02040503050406030204" pitchFamily="18" charset="0"/>
                  </a:rPr>
                  <a:t> 100 g Cl</a:t>
                </a:r>
              </a:p>
              <a:p>
                <a:endParaRPr lang="es-PE" dirty="0">
                  <a:latin typeface="Cambria Math" panose="02040503050406030204" pitchFamily="18" charset="0"/>
                  <a:ea typeface="Cambria Math" panose="02040503050406030204" pitchFamily="18" charset="0"/>
                </a:endParaRPr>
              </a:p>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Regla de tres inversa</a:t>
                </a:r>
              </a:p>
              <a:p>
                <a:r>
                  <a:rPr lang="es-PE" dirty="0">
                    <a:latin typeface="Cambria Math" panose="02040503050406030204" pitchFamily="18" charset="0"/>
                    <a:ea typeface="Cambria Math" panose="02040503050406030204" pitchFamily="18" charset="0"/>
                  </a:rPr>
                  <a:t>100 g Cl             1</a:t>
                </a:r>
              </a:p>
              <a:p>
                <a:r>
                  <a:rPr lang="es-PE" dirty="0">
                    <a:solidFill>
                      <a:srgbClr val="FF0000"/>
                    </a:solidFill>
                    <a:latin typeface="Cambria Math" panose="02040503050406030204" pitchFamily="18" charset="0"/>
                    <a:ea typeface="Cambria Math" panose="02040503050406030204" pitchFamily="18" charset="0"/>
                  </a:rPr>
                  <a:t>   X g Cl	           </a:t>
                </a:r>
                <a:r>
                  <a:rPr lang="es-PE" dirty="0">
                    <a:latin typeface="Cambria Math" panose="02040503050406030204" pitchFamily="18" charset="0"/>
                    <a:ea typeface="Cambria Math" panose="02040503050406030204" pitchFamily="18" charset="0"/>
                  </a:rPr>
                  <a:t>0.65</a:t>
                </a:r>
                <a:r>
                  <a:rPr lang="es-PE" dirty="0">
                    <a:solidFill>
                      <a:srgbClr val="FF0000"/>
                    </a:solidFill>
                    <a:latin typeface="Cambria Math" panose="02040503050406030204" pitchFamily="18" charset="0"/>
                    <a:ea typeface="Cambria Math" panose="02040503050406030204" pitchFamily="18" charset="0"/>
                  </a:rPr>
                  <a:t> </a:t>
                </a:r>
              </a:p>
              <a:p>
                <a:r>
                  <a:rPr lang="es-PE" dirty="0">
                    <a:latin typeface="Cambria Math" panose="02040503050406030204" pitchFamily="18" charset="0"/>
                    <a:ea typeface="Cambria Math" panose="02040503050406030204" pitchFamily="18" charset="0"/>
                  </a:rPr>
                  <a:t> </a:t>
                </a:r>
              </a:p>
            </p:txBody>
          </p:sp>
        </mc:Choice>
        <mc:Fallback xmlns="">
          <p:sp>
            <p:nvSpPr>
              <p:cNvPr id="9" name="8 Rectángulo"/>
              <p:cNvSpPr>
                <a:spLocks noRot="1" noChangeAspect="1" noMove="1" noResize="1" noEditPoints="1" noAdjustHandles="1" noChangeArrowheads="1" noChangeShapeType="1" noTextEdit="1"/>
              </p:cNvSpPr>
              <p:nvPr/>
            </p:nvSpPr>
            <p:spPr>
              <a:xfrm>
                <a:off x="202323" y="2789111"/>
                <a:ext cx="5846810" cy="1907895"/>
              </a:xfrm>
              <a:prstGeom prst="rect">
                <a:avLst/>
              </a:prstGeom>
              <a:blipFill rotWithShape="1">
                <a:blip r:embed="rId5"/>
                <a:stretch>
                  <a:fillRect l="-938"/>
                </a:stretch>
              </a:blipFill>
            </p:spPr>
            <p:txBody>
              <a:bodyPr/>
              <a:lstStyle/>
              <a:p>
                <a:r>
                  <a:rPr lang="es-PE">
                    <a:noFill/>
                  </a:rPr>
                  <a:t> </a:t>
                </a:r>
              </a:p>
            </p:txBody>
          </p:sp>
        </mc:Fallback>
      </mc:AlternateContent>
      <p:sp>
        <p:nvSpPr>
          <p:cNvPr id="11" name="10 Flecha curvada hacia la izquierda"/>
          <p:cNvSpPr/>
          <p:nvPr/>
        </p:nvSpPr>
        <p:spPr>
          <a:xfrm>
            <a:off x="8316417" y="2330843"/>
            <a:ext cx="504055" cy="630898"/>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tx1"/>
              </a:solidFill>
            </a:endParaRPr>
          </a:p>
        </p:txBody>
      </p:sp>
      <p:cxnSp>
        <p:nvCxnSpPr>
          <p:cNvPr id="13" name="12 Conector recto de flecha"/>
          <p:cNvCxnSpPr/>
          <p:nvPr/>
        </p:nvCxnSpPr>
        <p:spPr>
          <a:xfrm>
            <a:off x="1211561" y="4229271"/>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211561" y="3941239"/>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Flecha derecha"/>
          <p:cNvSpPr/>
          <p:nvPr/>
        </p:nvSpPr>
        <p:spPr>
          <a:xfrm>
            <a:off x="4729277" y="4081163"/>
            <a:ext cx="100811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8" name="17 Elipse"/>
          <p:cNvSpPr/>
          <p:nvPr/>
        </p:nvSpPr>
        <p:spPr>
          <a:xfrm>
            <a:off x="7380312" y="3934113"/>
            <a:ext cx="1316081" cy="549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Rectángulo"/>
          <p:cNvSpPr/>
          <p:nvPr/>
        </p:nvSpPr>
        <p:spPr>
          <a:xfrm>
            <a:off x="216763" y="4696541"/>
            <a:ext cx="5817930" cy="1754326"/>
          </a:xfrm>
          <a:prstGeom prst="rect">
            <a:avLst/>
          </a:prstGeom>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Por lo tanto: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154 g Cl + </a:t>
            </a:r>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20000 g Sol</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20000 g Sol - 154 g Cl </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19846 g Agua</a:t>
            </a:r>
          </a:p>
          <a:p>
            <a:endPar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19.85 L Agua</a:t>
            </a:r>
          </a:p>
        </p:txBody>
      </p:sp>
      <p:sp>
        <p:nvSpPr>
          <p:cNvPr id="20" name="19 Elipse"/>
          <p:cNvSpPr/>
          <p:nvPr/>
        </p:nvSpPr>
        <p:spPr>
          <a:xfrm>
            <a:off x="1396526" y="6035934"/>
            <a:ext cx="1647037" cy="414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mc:AlternateContent xmlns:mc="http://schemas.openxmlformats.org/markup-compatibility/2006" xmlns:a14="http://schemas.microsoft.com/office/drawing/2010/main">
        <mc:Choice Requires="a14">
          <p:sp>
            <p:nvSpPr>
              <p:cNvPr id="21" name="20 Rectángulo"/>
              <p:cNvSpPr/>
              <p:nvPr/>
            </p:nvSpPr>
            <p:spPr>
              <a:xfrm>
                <a:off x="2807623" y="3418467"/>
                <a:ext cx="5846810" cy="1045543"/>
              </a:xfrm>
              <a:prstGeom prst="rect">
                <a:avLst/>
              </a:prstGeom>
            </p:spPr>
            <p:txBody>
              <a:bodyPr wrap="square">
                <a:spAutoFit/>
              </a:bodyPr>
              <a:lstStyle/>
              <a:p>
                <a:endParaRPr lang="es-PE" dirty="0">
                  <a:solidFill>
                    <a:srgbClr val="FF0000"/>
                  </a:solidFill>
                  <a:latin typeface="Cambria Math" panose="02040503050406030204" pitchFamily="18" charset="0"/>
                  <a:ea typeface="Cambria Math" panose="02040503050406030204" pitchFamily="18" charset="0"/>
                </a:endParaRPr>
              </a:p>
              <a:p>
                <a14:m>
                  <m:oMath xmlns:m="http://schemas.openxmlformats.org/officeDocument/2006/math">
                    <m:r>
                      <a:rPr lang="es-PE" b="0" i="1" smtClean="0">
                        <a:effectLst>
                          <a:outerShdw blurRad="38100" dist="38100" dir="2700000" algn="tl">
                            <a:srgbClr val="000000">
                              <a:alpha val="43137"/>
                            </a:srgbClr>
                          </a:outerShdw>
                        </a:effectLst>
                        <a:latin typeface="Cambria Math"/>
                        <a:ea typeface="Cambria Math" panose="02040503050406030204" pitchFamily="18" charset="0"/>
                      </a:rPr>
                      <m:t>0.65 ∗</m:t>
                    </m:r>
                    <m:d>
                      <m:dPr>
                        <m:ctrlPr>
                          <a:rPr lang="es-PE"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𝑋</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𝐶𝑙</m:t>
                        </m:r>
                      </m:e>
                    </m:d>
                  </m:oMath>
                </a14:m>
                <a:r>
                  <a:rPr lang="es-PE" dirty="0">
                    <a:solidFill>
                      <a:srgbClr val="FF0000"/>
                    </a:solidFill>
                    <a:latin typeface="Cambria Math" panose="02040503050406030204" pitchFamily="18" charset="0"/>
                    <a:ea typeface="Cambria Math" panose="02040503050406030204" pitchFamily="18" charset="0"/>
                  </a:rPr>
                  <a:t> </a:t>
                </a:r>
                <a:r>
                  <a:rPr lang="es-PE" dirty="0">
                    <a:latin typeface="Cambria Math" panose="02040503050406030204" pitchFamily="18" charset="0"/>
                    <a:ea typeface="Cambria Math" panose="02040503050406030204" pitchFamily="18" charset="0"/>
                  </a:rPr>
                  <a:t>= 100 g Cl</a:t>
                </a:r>
              </a:p>
              <a:p>
                <a14:m>
                  <m:oMath xmlns:m="http://schemas.openxmlformats.org/officeDocument/2006/math">
                    <m:d>
                      <m:dPr>
                        <m:ctrlPr>
                          <a:rPr lang="es-PE"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𝑋</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 </m:t>
                        </m:r>
                        <m:r>
                          <a:rPr lang="es-PE" i="1">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𝐶𝑙</m:t>
                        </m:r>
                      </m:e>
                    </m:d>
                  </m:oMath>
                </a14:m>
                <a:r>
                  <a:rPr lang="es-PE"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f>
                      <m:fPr>
                        <m:ctrlPr>
                          <a:rPr lang="es-PE"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s-PE" b="0" i="1" smtClean="0">
                            <a:effectLst>
                              <a:outerShdw blurRad="38100" dist="38100" dir="2700000" algn="tl">
                                <a:srgbClr val="000000">
                                  <a:alpha val="43137"/>
                                </a:srgbClr>
                              </a:outerShdw>
                            </a:effectLst>
                            <a:latin typeface="Cambria Math"/>
                            <a:ea typeface="Cambria Math" panose="02040503050406030204" pitchFamily="18" charset="0"/>
                          </a:rPr>
                          <m:t>100 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𝑔</m:t>
                        </m:r>
                        <m:r>
                          <a:rPr lang="es-PE" b="0" i="1" smtClean="0">
                            <a:effectLst>
                              <a:outerShdw blurRad="38100" dist="38100" dir="2700000" algn="tl">
                                <a:srgbClr val="000000">
                                  <a:alpha val="43137"/>
                                </a:srgbClr>
                              </a:outerShdw>
                            </a:effectLst>
                            <a:latin typeface="Cambria Math"/>
                            <a:ea typeface="Cambria Math" panose="02040503050406030204" pitchFamily="18" charset="0"/>
                          </a:rPr>
                          <m:t> </m:t>
                        </m:r>
                        <m:r>
                          <a:rPr lang="es-PE" b="0" i="1" smtClean="0">
                            <a:effectLst>
                              <a:outerShdw blurRad="38100" dist="38100" dir="2700000" algn="tl">
                                <a:srgbClr val="000000">
                                  <a:alpha val="43137"/>
                                </a:srgbClr>
                              </a:outerShdw>
                            </a:effectLst>
                            <a:latin typeface="Cambria Math"/>
                            <a:ea typeface="Cambria Math" panose="02040503050406030204" pitchFamily="18" charset="0"/>
                          </a:rPr>
                          <m:t>𝐶𝑙</m:t>
                        </m:r>
                      </m:num>
                      <m:den>
                        <m:r>
                          <a:rPr lang="es-PE" b="0" i="1" smtClean="0">
                            <a:effectLst>
                              <a:outerShdw blurRad="38100" dist="38100" dir="2700000" algn="tl">
                                <a:srgbClr val="000000">
                                  <a:alpha val="43137"/>
                                </a:srgbClr>
                              </a:outerShdw>
                            </a:effectLst>
                            <a:latin typeface="Cambria Math"/>
                            <a:ea typeface="Cambria Math" panose="02040503050406030204" pitchFamily="18" charset="0"/>
                          </a:rPr>
                          <m:t>0.65</m:t>
                        </m:r>
                      </m:den>
                    </m:f>
                  </m:oMath>
                </a14:m>
                <a:r>
                  <a:rPr lang="es-PE" dirty="0">
                    <a:latin typeface="Cambria Math" panose="02040503050406030204" pitchFamily="18" charset="0"/>
                    <a:ea typeface="Cambria Math" panose="02040503050406030204" pitchFamily="18" charset="0"/>
                  </a:rPr>
                  <a:t>                            153.85 g Cl   </a:t>
                </a:r>
                <a14:m>
                  <m:oMath xmlns:m="http://schemas.openxmlformats.org/officeDocument/2006/math">
                    <m:r>
                      <a:rPr lang="es-PE" i="1" smtClean="0">
                        <a:latin typeface="Cambria Math"/>
                        <a:ea typeface="Cambria Math"/>
                      </a:rPr>
                      <m:t>≈</m:t>
                    </m:r>
                    <m:r>
                      <a:rPr lang="es-PE" b="0" i="1" smtClean="0">
                        <a:latin typeface="Cambria Math"/>
                        <a:ea typeface="Cambria Math"/>
                      </a:rPr>
                      <m:t>154 </m:t>
                    </m:r>
                    <m:r>
                      <a:rPr lang="es-PE" b="0" i="1" smtClean="0">
                        <a:latin typeface="Cambria Math"/>
                        <a:ea typeface="Cambria Math"/>
                      </a:rPr>
                      <m:t>𝑔</m:t>
                    </m:r>
                    <m:r>
                      <a:rPr lang="es-PE" b="0" i="1" smtClean="0">
                        <a:latin typeface="Cambria Math"/>
                        <a:ea typeface="Cambria Math"/>
                      </a:rPr>
                      <m:t> </m:t>
                    </m:r>
                    <m:r>
                      <a:rPr lang="es-PE" b="0" i="1" smtClean="0">
                        <a:latin typeface="Cambria Math"/>
                        <a:ea typeface="Cambria Math"/>
                      </a:rPr>
                      <m:t>𝐶𝑙</m:t>
                    </m:r>
                  </m:oMath>
                </a14:m>
                <a:r>
                  <a:rPr lang="es-PE" dirty="0">
                    <a:latin typeface="Cambria Math" panose="02040503050406030204" pitchFamily="18" charset="0"/>
                    <a:ea typeface="Cambria Math" panose="02040503050406030204" pitchFamily="18" charset="0"/>
                  </a:rPr>
                  <a:t>  </a:t>
                </a:r>
              </a:p>
            </p:txBody>
          </p:sp>
        </mc:Choice>
        <mc:Fallback xmlns="">
          <p:sp>
            <p:nvSpPr>
              <p:cNvPr id="21" name="20 Rectángulo"/>
              <p:cNvSpPr>
                <a:spLocks noRot="1" noChangeAspect="1" noMove="1" noResize="1" noEditPoints="1" noAdjustHandles="1" noChangeArrowheads="1" noChangeShapeType="1" noTextEdit="1"/>
              </p:cNvSpPr>
              <p:nvPr/>
            </p:nvSpPr>
            <p:spPr>
              <a:xfrm>
                <a:off x="2807623" y="3418467"/>
                <a:ext cx="5846810" cy="1045543"/>
              </a:xfrm>
              <a:prstGeom prst="rect">
                <a:avLst/>
              </a:prstGeom>
              <a:blipFill rotWithShape="1">
                <a:blip r:embed="rId6"/>
                <a:stretch>
                  <a:fillRect b="-3509"/>
                </a:stretch>
              </a:blipFill>
            </p:spPr>
            <p:txBody>
              <a:bodyPr/>
              <a:lstStyle/>
              <a:p>
                <a:r>
                  <a:rPr lang="es-PE">
                    <a:noFill/>
                  </a:rPr>
                  <a:t> </a:t>
                </a:r>
              </a:p>
            </p:txBody>
          </p:sp>
        </mc:Fallback>
      </mc:AlternateContent>
      <p:sp>
        <p:nvSpPr>
          <p:cNvPr id="22" name="21 Rectángulo"/>
          <p:cNvSpPr/>
          <p:nvPr/>
        </p:nvSpPr>
        <p:spPr>
          <a:xfrm>
            <a:off x="4788024" y="6023029"/>
            <a:ext cx="3362354" cy="646331"/>
          </a:xfrm>
          <a:prstGeom prst="rect">
            <a:avLst/>
          </a:prstGeom>
          <a:ln>
            <a:solidFill>
              <a:schemeClr val="accent3">
                <a:lumMod val="50000"/>
              </a:schemeClr>
            </a:solidFill>
          </a:ln>
          <a:effectLst>
            <a:glow rad="139700">
              <a:schemeClr val="accent4">
                <a:lumMod val="50000"/>
                <a:alpha val="40000"/>
              </a:schemeClr>
            </a:glow>
          </a:effectLst>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Entonces debo disolver: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154 g de Cl en 19.85 L de Agua. </a:t>
            </a:r>
          </a:p>
        </p:txBody>
      </p:sp>
      <p:sp>
        <p:nvSpPr>
          <p:cNvPr id="23" name="22 Llamada de nube"/>
          <p:cNvSpPr/>
          <p:nvPr/>
        </p:nvSpPr>
        <p:spPr>
          <a:xfrm>
            <a:off x="4186074" y="1400134"/>
            <a:ext cx="2946819" cy="745364"/>
          </a:xfrm>
          <a:prstGeom prst="cloudCallout">
            <a:avLst>
              <a:gd name="adj1" fmla="val -59840"/>
              <a:gd name="adj2" fmla="val 4639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200" b="1" dirty="0">
                <a:effectLst>
                  <a:outerShdw blurRad="38100" dist="38100" dir="2700000" algn="tl">
                    <a:srgbClr val="000000">
                      <a:alpha val="43137"/>
                    </a:srgbClr>
                  </a:outerShdw>
                </a:effectLst>
              </a:rPr>
              <a:t>Considerando la densidad de la solución </a:t>
            </a:r>
            <a:r>
              <a:rPr lang="es-PE" sz="1200" b="1" dirty="0">
                <a:solidFill>
                  <a:schemeClr val="tx1"/>
                </a:solidFill>
                <a:effectLst>
                  <a:outerShdw blurRad="38100" dist="38100" dir="2700000" algn="tl">
                    <a:srgbClr val="000000">
                      <a:alpha val="43137"/>
                    </a:srgbClr>
                  </a:outerShdw>
                </a:effectLst>
              </a:rPr>
              <a:t>1 g/</a:t>
            </a:r>
            <a:r>
              <a:rPr lang="es-PE" sz="1200" b="1" dirty="0" err="1">
                <a:solidFill>
                  <a:schemeClr val="tx1"/>
                </a:solidFill>
                <a:effectLst>
                  <a:outerShdw blurRad="38100" dist="38100" dir="2700000" algn="tl">
                    <a:srgbClr val="000000">
                      <a:alpha val="43137"/>
                    </a:srgbClr>
                  </a:outerShdw>
                </a:effectLst>
              </a:rPr>
              <a:t>mL</a:t>
            </a:r>
            <a:endParaRPr lang="es-PE" sz="1200" b="1" dirty="0">
              <a:solidFill>
                <a:schemeClr val="tx1"/>
              </a:solidFill>
              <a:effectLst>
                <a:outerShdw blurRad="38100" dist="38100" dir="2700000" algn="tl">
                  <a:srgbClr val="000000">
                    <a:alpha val="43137"/>
                  </a:srgbClr>
                </a:outerShdw>
              </a:effectLst>
            </a:endParaRPr>
          </a:p>
        </p:txBody>
      </p:sp>
      <p:sp>
        <p:nvSpPr>
          <p:cNvPr id="19" name="18 Elipse"/>
          <p:cNvSpPr/>
          <p:nvPr/>
        </p:nvSpPr>
        <p:spPr>
          <a:xfrm rot="16200000">
            <a:off x="3073586" y="1968974"/>
            <a:ext cx="872280" cy="767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295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51" y="620688"/>
            <a:ext cx="106764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37788" y="641012"/>
            <a:ext cx="7582684" cy="707886"/>
          </a:xfrm>
          <a:prstGeom prst="rect">
            <a:avLst/>
          </a:prstGeom>
        </p:spPr>
        <p:txBody>
          <a:bodyPr wrap="square">
            <a:spAutoFit/>
          </a:bodyPr>
          <a:lstStyle/>
          <a:p>
            <a:pPr lvl="0" algn="just"/>
            <a:r>
              <a:rPr lang="es-PE" sz="2000" b="1" dirty="0">
                <a:solidFill>
                  <a:srgbClr val="002060"/>
                </a:solidFill>
                <a:effectLst>
                  <a:outerShdw blurRad="38100" dist="38100" dir="2700000" algn="tl">
                    <a:srgbClr val="000000">
                      <a:alpha val="43137"/>
                    </a:srgbClr>
                  </a:outerShdw>
                </a:effectLst>
              </a:rPr>
              <a:t>¿Cuantos gramos de hipoclorito de calcio al 65% y agua, debo disolver, para obtener  20 L de solución al 0.5 % p/p?</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348" y="5604618"/>
            <a:ext cx="1119635" cy="11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2 CuadroTexto"/>
              <p:cNvSpPr txBox="1"/>
              <p:nvPr/>
            </p:nvSpPr>
            <p:spPr>
              <a:xfrm>
                <a:off x="229498" y="2051468"/>
                <a:ext cx="7920880" cy="22223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PE" sz="2000" b="0" i="1" smtClean="0">
                          <a:solidFill>
                            <a:srgbClr val="002060"/>
                          </a:solidFill>
                          <a:effectLst>
                            <a:outerShdw blurRad="38100" dist="38100" dir="2700000" algn="tl">
                              <a:srgbClr val="000000">
                                <a:alpha val="43137"/>
                              </a:srgbClr>
                            </a:outerShdw>
                          </a:effectLst>
                          <a:latin typeface="Cambria Math"/>
                        </a:rPr>
                        <m:t>𝑚𝑎𝑠𝑎</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𝐶𝑙</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𝑔</m:t>
                      </m:r>
                      <m:r>
                        <a:rPr lang="es-PE" sz="2000" b="0" i="1" smtClean="0">
                          <a:solidFill>
                            <a:srgbClr val="002060"/>
                          </a:solidFill>
                          <a:effectLst>
                            <a:outerShdw blurRad="38100" dist="38100" dir="2700000" algn="tl">
                              <a:srgbClr val="000000">
                                <a:alpha val="43137"/>
                              </a:srgbClr>
                            </a:outerShdw>
                          </a:effectLst>
                          <a:latin typeface="Cambria Math"/>
                        </a:rPr>
                        <m:t>)  =</m:t>
                      </m:r>
                      <m:f>
                        <m:fPr>
                          <m:ctrlP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sSub>
                            <m:sSub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s-PE" sz="2000" i="1">
                                  <a:solidFill>
                                    <a:srgbClr val="002060"/>
                                  </a:solidFill>
                                  <a:effectLst>
                                    <a:outerShdw blurRad="38100" dist="38100" dir="2700000" algn="tl">
                                      <a:srgbClr val="000000">
                                        <a:alpha val="43137"/>
                                      </a:srgbClr>
                                    </a:outerShdw>
                                  </a:effectLst>
                                  <a:latin typeface="Cambria Math"/>
                                </a:rPr>
                                <m:t>𝐶</m:t>
                              </m:r>
                            </m:e>
                            <m:sub>
                              <m:r>
                                <a:rPr lang="es-PE" sz="2000" i="1">
                                  <a:solidFill>
                                    <a:srgbClr val="002060"/>
                                  </a:solidFill>
                                  <a:effectLst>
                                    <a:outerShdw blurRad="38100" dist="38100" dir="2700000" algn="tl">
                                      <a:srgbClr val="000000">
                                        <a:alpha val="43137"/>
                                      </a:srgbClr>
                                    </a:outerShdw>
                                  </a:effectLst>
                                  <a:latin typeface="Cambria Math"/>
                                </a:rPr>
                                <m:t>𝐷𝑒𝑠𝑒𝑎𝑑𝑎</m:t>
                              </m:r>
                            </m:sub>
                          </m:sSub>
                          <m:d>
                            <m:d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dPr>
                            <m:e>
                              <m:r>
                                <a:rPr lang="es-PE" sz="2000" i="1">
                                  <a:solidFill>
                                    <a:srgbClr val="002060"/>
                                  </a:solidFill>
                                  <a:effectLst>
                                    <a:outerShdw blurRad="38100" dist="38100" dir="2700000" algn="tl">
                                      <a:srgbClr val="000000">
                                        <a:alpha val="43137"/>
                                      </a:srgbClr>
                                    </a:outerShdw>
                                  </a:effectLst>
                                  <a:latin typeface="Cambria Math"/>
                                </a:rPr>
                                <m:t>𝑝𝑝𝑚</m:t>
                              </m:r>
                            </m:e>
                          </m:d>
                          <m:r>
                            <a:rPr lang="es-PE" sz="2000" b="0" i="1" smtClean="0">
                              <a:solidFill>
                                <a:srgbClr val="002060"/>
                              </a:solidFill>
                              <a:effectLst>
                                <a:outerShdw blurRad="38100" dist="38100" dir="2700000" algn="tl">
                                  <a:srgbClr val="000000">
                                    <a:alpha val="43137"/>
                                  </a:srgbClr>
                                </a:outerShdw>
                              </a:effectLst>
                              <a:latin typeface="Cambria Math"/>
                            </a:rPr>
                            <m:t>𝑥</m:t>
                          </m:r>
                          <m:sSub>
                            <m:sSub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s-PE" sz="2000" i="1">
                                  <a:solidFill>
                                    <a:srgbClr val="002060"/>
                                  </a:solidFill>
                                  <a:effectLst>
                                    <a:outerShdw blurRad="38100" dist="38100" dir="2700000" algn="tl">
                                      <a:srgbClr val="000000">
                                        <a:alpha val="43137"/>
                                      </a:srgbClr>
                                    </a:outerShdw>
                                  </a:effectLst>
                                  <a:latin typeface="Cambria Math"/>
                                </a:rPr>
                                <m:t>𝑉𝑜𝑙</m:t>
                              </m:r>
                            </m:e>
                            <m:sub>
                              <m:r>
                                <a:rPr lang="es-PE" sz="2000" i="1">
                                  <a:solidFill>
                                    <a:srgbClr val="002060"/>
                                  </a:solidFill>
                                  <a:effectLst>
                                    <a:outerShdw blurRad="38100" dist="38100" dir="2700000" algn="tl">
                                      <a:srgbClr val="000000">
                                        <a:alpha val="43137"/>
                                      </a:srgbClr>
                                    </a:outerShdw>
                                  </a:effectLst>
                                  <a:latin typeface="Cambria Math"/>
                                </a:rPr>
                                <m:t>𝑆𝑜𝑙𝑢𝑐𝑖</m:t>
                              </m:r>
                              <m:r>
                                <a:rPr lang="es-PE" sz="2000" i="1">
                                  <a:solidFill>
                                    <a:srgbClr val="002060"/>
                                  </a:solidFill>
                                  <a:effectLst>
                                    <a:outerShdw blurRad="38100" dist="38100" dir="2700000" algn="tl">
                                      <a:srgbClr val="000000">
                                        <a:alpha val="43137"/>
                                      </a:srgbClr>
                                    </a:outerShdw>
                                  </a:effectLst>
                                  <a:latin typeface="Cambria Math"/>
                                </a:rPr>
                                <m:t>ó</m:t>
                              </m:r>
                              <m:r>
                                <a:rPr lang="es-PE" sz="2000" i="1">
                                  <a:solidFill>
                                    <a:srgbClr val="002060"/>
                                  </a:solidFill>
                                  <a:effectLst>
                                    <a:outerShdw blurRad="38100" dist="38100" dir="2700000" algn="tl">
                                      <a:srgbClr val="000000">
                                        <a:alpha val="43137"/>
                                      </a:srgbClr>
                                    </a:outerShdw>
                                  </a:effectLst>
                                  <a:latin typeface="Cambria Math"/>
                                </a:rPr>
                                <m:t>𝑛</m:t>
                              </m:r>
                            </m:sub>
                          </m:sSub>
                          <m:r>
                            <a:rPr lang="es-PE" sz="2000" i="1">
                              <a:solidFill>
                                <a:srgbClr val="002060"/>
                              </a:solidFill>
                              <a:effectLst>
                                <a:outerShdw blurRad="38100" dist="38100" dir="2700000" algn="tl">
                                  <a:srgbClr val="000000">
                                    <a:alpha val="43137"/>
                                  </a:srgbClr>
                                </a:outerShdw>
                              </a:effectLst>
                              <a:latin typeface="Cambria Math"/>
                            </a:rPr>
                            <m:t>(</m:t>
                          </m:r>
                          <m:r>
                            <a:rPr lang="es-PE" sz="2000" i="1">
                              <a:solidFill>
                                <a:srgbClr val="002060"/>
                              </a:solidFill>
                              <a:effectLst>
                                <a:outerShdw blurRad="38100" dist="38100" dir="2700000" algn="tl">
                                  <a:srgbClr val="000000">
                                    <a:alpha val="43137"/>
                                  </a:srgbClr>
                                </a:outerShdw>
                              </a:effectLst>
                              <a:latin typeface="Cambria Math"/>
                            </a:rPr>
                            <m:t>𝐿</m:t>
                          </m:r>
                          <m:r>
                            <a:rPr lang="es-PE" sz="2000" i="1">
                              <a:solidFill>
                                <a:srgbClr val="002060"/>
                              </a:solidFill>
                              <a:effectLst>
                                <a:outerShdw blurRad="38100" dist="38100" dir="2700000" algn="tl">
                                  <a:srgbClr val="000000">
                                    <a:alpha val="43137"/>
                                  </a:srgbClr>
                                </a:outerShdw>
                              </a:effectLst>
                              <a:latin typeface="Cambria Math"/>
                            </a:rPr>
                            <m:t>)</m:t>
                          </m:r>
                          <m:r>
                            <m:rPr>
                              <m:nor/>
                            </m:rPr>
                            <a:rPr lang="es-PE" sz="2000" i="1" dirty="0">
                              <a:effectLst>
                                <a:outerShdw blurRad="38100" dist="38100" dir="2700000" algn="tl">
                                  <a:srgbClr val="000000">
                                    <a:alpha val="43137"/>
                                  </a:srgbClr>
                                </a:outerShdw>
                              </a:effectLst>
                              <a:latin typeface="Cambria Math"/>
                            </a:rPr>
                            <m:t> </m:t>
                          </m:r>
                        </m:num>
                        <m:den>
                          <m:r>
                            <a:rPr lang="es-PE" sz="2000" i="1">
                              <a:solidFill>
                                <a:srgbClr val="002060"/>
                              </a:solidFill>
                              <a:effectLst>
                                <a:outerShdw blurRad="38100" dist="38100" dir="2700000" algn="tl">
                                  <a:srgbClr val="000000">
                                    <a:alpha val="43137"/>
                                  </a:srgbClr>
                                </a:outerShdw>
                              </a:effectLst>
                              <a:latin typeface="Cambria Math"/>
                            </a:rPr>
                            <m:t>%</m:t>
                          </m:r>
                          <m:r>
                            <a:rPr lang="es-PE" sz="2000" i="1">
                              <a:solidFill>
                                <a:srgbClr val="002060"/>
                              </a:solidFill>
                              <a:effectLst>
                                <a:outerShdw blurRad="38100" dist="38100" dir="2700000" algn="tl">
                                  <a:srgbClr val="000000">
                                    <a:alpha val="43137"/>
                                  </a:srgbClr>
                                </a:outerShdw>
                              </a:effectLst>
                              <a:latin typeface="Cambria Math"/>
                            </a:rPr>
                            <m:t>𝐶𝑙</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𝑥</m:t>
                          </m:r>
                          <m:r>
                            <a:rPr lang="es-PE" sz="2000" b="0" i="1" smtClean="0">
                              <a:solidFill>
                                <a:srgbClr val="002060"/>
                              </a:solidFill>
                              <a:effectLst>
                                <a:outerShdw blurRad="38100" dist="38100" dir="2700000" algn="tl">
                                  <a:srgbClr val="000000">
                                    <a:alpha val="43137"/>
                                  </a:srgbClr>
                                </a:outerShdw>
                              </a:effectLst>
                              <a:latin typeface="Cambria Math"/>
                            </a:rPr>
                            <m:t> 10</m:t>
                          </m:r>
                        </m:den>
                      </m:f>
                    </m:oMath>
                  </m:oMathPara>
                </a14:m>
                <a:endParaRPr lang="es-PE" sz="2000" i="1" dirty="0">
                  <a:effectLst>
                    <a:outerShdw blurRad="38100" dist="38100" dir="2700000" algn="tl">
                      <a:srgbClr val="000000">
                        <a:alpha val="43137"/>
                      </a:srgbClr>
                    </a:outerShdw>
                  </a:effectLst>
                  <a:latin typeface="Cambria Math"/>
                </a:endParaRPr>
              </a:p>
              <a:p>
                <a:endParaRPr lang="es-PE" sz="2000" i="1" dirty="0">
                  <a:effectLst>
                    <a:outerShdw blurRad="38100" dist="38100" dir="2700000" algn="tl">
                      <a:srgbClr val="000000">
                        <a:alpha val="43137"/>
                      </a:srgbClr>
                    </a:outerShdw>
                  </a:effectLst>
                  <a:latin typeface="Cambria Math"/>
                </a:endParaRPr>
              </a:p>
              <a:p>
                <a:pPr/>
                <a14:m>
                  <m:oMathPara xmlns:m="http://schemas.openxmlformats.org/officeDocument/2006/math">
                    <m:oMathParaPr>
                      <m:jc m:val="centerGroup"/>
                    </m:oMathParaPr>
                    <m:oMath xmlns:m="http://schemas.openxmlformats.org/officeDocument/2006/math">
                      <m:r>
                        <a:rPr lang="es-PE" sz="2000" i="1">
                          <a:solidFill>
                            <a:srgbClr val="002060"/>
                          </a:solidFill>
                          <a:effectLst>
                            <a:outerShdw blurRad="38100" dist="38100" dir="2700000" algn="tl">
                              <a:srgbClr val="000000">
                                <a:alpha val="43137"/>
                              </a:srgbClr>
                            </a:outerShdw>
                          </a:effectLst>
                          <a:latin typeface="Cambria Math"/>
                        </a:rPr>
                        <m:t>𝑚𝑎𝑠𝑎</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𝑔</m:t>
                      </m:r>
                      <m:r>
                        <a:rPr lang="es-PE" sz="2000" i="1">
                          <a:solidFill>
                            <a:srgbClr val="002060"/>
                          </a:solidFill>
                          <a:effectLst>
                            <a:outerShdw blurRad="38100" dist="38100" dir="2700000" algn="tl">
                              <a:srgbClr val="000000">
                                <a:alpha val="43137"/>
                              </a:srgbClr>
                            </a:outerShdw>
                          </a:effectLst>
                          <a:latin typeface="Cambria Math"/>
                        </a:rPr>
                        <m:t>)  =</m:t>
                      </m:r>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i="1">
                              <a:solidFill>
                                <a:srgbClr val="002060"/>
                              </a:solidFill>
                              <a:effectLst>
                                <a:outerShdw blurRad="38100" dist="38100" dir="2700000" algn="tl">
                                  <a:srgbClr val="000000">
                                    <a:alpha val="43137"/>
                                  </a:srgbClr>
                                </a:outerShdw>
                              </a:effectLst>
                              <a:latin typeface="Cambria Math"/>
                            </a:rPr>
                            <m:t>5000</m:t>
                          </m:r>
                          <m:d>
                            <m:d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dPr>
                            <m:e>
                              <m:r>
                                <a:rPr lang="es-PE" sz="2000" i="1">
                                  <a:solidFill>
                                    <a:srgbClr val="002060"/>
                                  </a:solidFill>
                                  <a:effectLst>
                                    <a:outerShdw blurRad="38100" dist="38100" dir="2700000" algn="tl">
                                      <a:srgbClr val="000000">
                                        <a:alpha val="43137"/>
                                      </a:srgbClr>
                                    </a:outerShdw>
                                  </a:effectLst>
                                  <a:latin typeface="Cambria Math"/>
                                </a:rPr>
                                <m:t>𝑝𝑝𝑚</m:t>
                              </m:r>
                            </m:e>
                          </m:d>
                          <m:r>
                            <a:rPr lang="es-PE" sz="2000" i="1">
                              <a:solidFill>
                                <a:srgbClr val="002060"/>
                              </a:solidFill>
                              <a:effectLst>
                                <a:outerShdw blurRad="38100" dist="38100" dir="2700000" algn="tl">
                                  <a:srgbClr val="000000">
                                    <a:alpha val="43137"/>
                                  </a:srgbClr>
                                </a:outerShdw>
                              </a:effectLst>
                              <a:latin typeface="Cambria Math"/>
                            </a:rPr>
                            <m:t>𝑥</m:t>
                          </m:r>
                          <m:r>
                            <a:rPr lang="es-PE" sz="2000" i="1">
                              <a:solidFill>
                                <a:srgbClr val="002060"/>
                              </a:solidFill>
                              <a:effectLst>
                                <a:outerShdw blurRad="38100" dist="38100" dir="2700000" algn="tl">
                                  <a:srgbClr val="000000">
                                    <a:alpha val="43137"/>
                                  </a:srgbClr>
                                </a:outerShdw>
                              </a:effectLst>
                              <a:latin typeface="Cambria Math"/>
                            </a:rPr>
                            <m:t>20(</m:t>
                          </m:r>
                          <m:r>
                            <a:rPr lang="es-PE" sz="2000" i="1">
                              <a:solidFill>
                                <a:srgbClr val="002060"/>
                              </a:solidFill>
                              <a:effectLst>
                                <a:outerShdw blurRad="38100" dist="38100" dir="2700000" algn="tl">
                                  <a:srgbClr val="000000">
                                    <a:alpha val="43137"/>
                                  </a:srgbClr>
                                </a:outerShdw>
                              </a:effectLst>
                              <a:latin typeface="Cambria Math"/>
                            </a:rPr>
                            <m:t>𝐿</m:t>
                          </m:r>
                          <m:r>
                            <a:rPr lang="es-PE" sz="2000" i="1">
                              <a:solidFill>
                                <a:srgbClr val="002060"/>
                              </a:solidFill>
                              <a:effectLst>
                                <a:outerShdw blurRad="38100" dist="38100" dir="2700000" algn="tl">
                                  <a:srgbClr val="000000">
                                    <a:alpha val="43137"/>
                                  </a:srgbClr>
                                </a:outerShdw>
                              </a:effectLst>
                              <a:latin typeface="Cambria Math"/>
                            </a:rPr>
                            <m:t>)</m:t>
                          </m:r>
                          <m:r>
                            <m:rPr>
                              <m:nor/>
                            </m:rPr>
                            <a:rPr lang="es-PE" sz="2000" i="1" dirty="0">
                              <a:solidFill>
                                <a:srgbClr val="002060"/>
                              </a:solidFill>
                              <a:effectLst>
                                <a:outerShdw blurRad="38100" dist="38100" dir="2700000" algn="tl">
                                  <a:srgbClr val="000000">
                                    <a:alpha val="43137"/>
                                  </a:srgbClr>
                                </a:outerShdw>
                              </a:effectLst>
                              <a:latin typeface="Cambria Math"/>
                            </a:rPr>
                            <m:t> </m:t>
                          </m:r>
                        </m:num>
                        <m:den>
                          <m:r>
                            <a:rPr lang="es-PE" sz="2000" i="1" dirty="0">
                              <a:solidFill>
                                <a:srgbClr val="002060"/>
                              </a:solidFill>
                              <a:effectLst>
                                <a:outerShdw blurRad="38100" dist="38100" dir="2700000" algn="tl">
                                  <a:srgbClr val="000000">
                                    <a:alpha val="43137"/>
                                  </a:srgbClr>
                                </a:outerShdw>
                              </a:effectLst>
                              <a:latin typeface="Cambria Math"/>
                            </a:rPr>
                            <m:t>65</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𝑥</m:t>
                          </m:r>
                          <m:r>
                            <a:rPr lang="es-PE" sz="2000" i="1">
                              <a:solidFill>
                                <a:srgbClr val="002060"/>
                              </a:solidFill>
                              <a:effectLst>
                                <a:outerShdw blurRad="38100" dist="38100" dir="2700000" algn="tl">
                                  <a:srgbClr val="000000">
                                    <a:alpha val="43137"/>
                                  </a:srgbClr>
                                </a:outerShdw>
                              </a:effectLst>
                              <a:latin typeface="Cambria Math"/>
                            </a:rPr>
                            <m:t> 10</m:t>
                          </m:r>
                        </m:den>
                      </m:f>
                    </m:oMath>
                  </m:oMathPara>
                </a14:m>
                <a:endParaRPr lang="es-PE" sz="2000" i="1" dirty="0">
                  <a:solidFill>
                    <a:srgbClr val="002060"/>
                  </a:solidFill>
                  <a:effectLst>
                    <a:outerShdw blurRad="38100" dist="38100" dir="2700000" algn="tl">
                      <a:srgbClr val="000000">
                        <a:alpha val="43137"/>
                      </a:srgbClr>
                    </a:outerShdw>
                  </a:effectLst>
                  <a:latin typeface="Cambria Math"/>
                </a:endParaRPr>
              </a:p>
              <a:p>
                <a:endParaRPr lang="es-PE" sz="2000" i="1" dirty="0">
                  <a:effectLst>
                    <a:outerShdw blurRad="38100" dist="38100" dir="2700000" algn="tl">
                      <a:srgbClr val="000000">
                        <a:alpha val="43137"/>
                      </a:srgbClr>
                    </a:outerShdw>
                  </a:effectLst>
                  <a:latin typeface="Cambria Math"/>
                </a:endParaRPr>
              </a:p>
              <a:p>
                <a:pPr/>
                <a14:m>
                  <m:oMathPara xmlns:m="http://schemas.openxmlformats.org/officeDocument/2006/math">
                    <m:oMathParaPr>
                      <m:jc m:val="centerGroup"/>
                    </m:oMathParaPr>
                    <m:oMath xmlns:m="http://schemas.openxmlformats.org/officeDocument/2006/math">
                      <m:r>
                        <a:rPr lang="es-PE" sz="2000" i="1">
                          <a:solidFill>
                            <a:srgbClr val="002060"/>
                          </a:solidFill>
                          <a:effectLst>
                            <a:outerShdw blurRad="38100" dist="38100" dir="2700000" algn="tl">
                              <a:srgbClr val="000000">
                                <a:alpha val="43137"/>
                              </a:srgbClr>
                            </a:outerShdw>
                          </a:effectLst>
                          <a:latin typeface="Cambria Math"/>
                        </a:rPr>
                        <m:t>𝑚𝑎𝑠𝑎</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m:t>
                      </m:r>
                      <m:r>
                        <a:rPr lang="es-PE" sz="2000" i="1">
                          <a:solidFill>
                            <a:srgbClr val="002060"/>
                          </a:solidFill>
                          <a:effectLst>
                            <a:outerShdw blurRad="38100" dist="38100" dir="2700000" algn="tl">
                              <a:srgbClr val="000000">
                                <a:alpha val="43137"/>
                              </a:srgbClr>
                            </a:outerShdw>
                          </a:effectLst>
                          <a:latin typeface="Cambria Math"/>
                        </a:rPr>
                        <m:t> </m:t>
                      </m:r>
                      <m:d>
                        <m:d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dPr>
                        <m:e>
                          <m:r>
                            <a:rPr lang="es-PE" sz="2000" i="1">
                              <a:solidFill>
                                <a:srgbClr val="002060"/>
                              </a:solidFill>
                              <a:effectLst>
                                <a:outerShdw blurRad="38100" dist="38100" dir="2700000" algn="tl">
                                  <a:srgbClr val="000000">
                                    <a:alpha val="43137"/>
                                  </a:srgbClr>
                                </a:outerShdw>
                              </a:effectLst>
                              <a:latin typeface="Cambria Math"/>
                            </a:rPr>
                            <m:t>𝑔</m:t>
                          </m:r>
                        </m:e>
                      </m:d>
                      <m:r>
                        <a:rPr lang="es-PE" sz="2000" i="1">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153.85</m:t>
                      </m:r>
                      <m:r>
                        <a:rPr lang="es-PE" sz="2000" b="0" i="1" smtClean="0">
                          <a:solidFill>
                            <a:srgbClr val="002060"/>
                          </a:solidFill>
                          <a:effectLst>
                            <a:outerShdw blurRad="38100" dist="38100" dir="2700000" algn="tl">
                              <a:srgbClr val="000000">
                                <a:alpha val="43137"/>
                              </a:srgbClr>
                            </a:outerShdw>
                          </a:effectLst>
                          <a:latin typeface="Cambria Math"/>
                          <a:ea typeface="Cambria Math"/>
                        </a:rPr>
                        <m:t>≈154</m:t>
                      </m:r>
                      <m:r>
                        <a:rPr lang="es-PE" sz="2000" b="0" i="1" smtClean="0">
                          <a:solidFill>
                            <a:srgbClr val="002060"/>
                          </a:solidFill>
                          <a:effectLst>
                            <a:outerShdw blurRad="38100" dist="38100" dir="2700000" algn="tl">
                              <a:srgbClr val="000000">
                                <a:alpha val="43137"/>
                              </a:srgbClr>
                            </a:outerShdw>
                          </a:effectLst>
                          <a:latin typeface="Cambria Math"/>
                          <a:ea typeface="Cambria Math"/>
                        </a:rPr>
                        <m:t>𝑔</m:t>
                      </m:r>
                      <m:r>
                        <a:rPr lang="es-PE" sz="2000" b="0" i="1" smtClean="0">
                          <a:solidFill>
                            <a:srgbClr val="002060"/>
                          </a:solidFill>
                          <a:effectLst>
                            <a:outerShdw blurRad="38100" dist="38100" dir="2700000" algn="tl">
                              <a:srgbClr val="000000">
                                <a:alpha val="43137"/>
                              </a:srgbClr>
                            </a:outerShdw>
                          </a:effectLst>
                          <a:latin typeface="Cambria Math"/>
                          <a:ea typeface="Cambria Math"/>
                        </a:rPr>
                        <m:t> </m:t>
                      </m:r>
                      <m:r>
                        <a:rPr lang="es-PE" sz="2000" b="0" i="1" smtClean="0">
                          <a:solidFill>
                            <a:srgbClr val="002060"/>
                          </a:solidFill>
                          <a:effectLst>
                            <a:outerShdw blurRad="38100" dist="38100" dir="2700000" algn="tl">
                              <a:srgbClr val="000000">
                                <a:alpha val="43137"/>
                              </a:srgbClr>
                            </a:outerShdw>
                          </a:effectLst>
                          <a:latin typeface="Cambria Math"/>
                          <a:ea typeface="Cambria Math"/>
                        </a:rPr>
                        <m:t>𝐶𝑙</m:t>
                      </m:r>
                    </m:oMath>
                  </m:oMathPara>
                </a14:m>
                <a:endParaRPr lang="es-PE" sz="2000" i="1" dirty="0">
                  <a:effectLst>
                    <a:outerShdw blurRad="38100" dist="38100" dir="2700000" algn="tl">
                      <a:srgbClr val="000000">
                        <a:alpha val="43137"/>
                      </a:srgbClr>
                    </a:outerShdw>
                  </a:effectLst>
                  <a:latin typeface="Cambria Math"/>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229498" y="2051468"/>
                <a:ext cx="7920880" cy="2222340"/>
              </a:xfrm>
              <a:prstGeom prst="rect">
                <a:avLst/>
              </a:prstGeom>
              <a:blipFill rotWithShape="1">
                <a:blip r:embed="rId4"/>
                <a:stretch>
                  <a:fillRect b="-3571"/>
                </a:stretch>
              </a:blipFill>
            </p:spPr>
            <p:txBody>
              <a:bodyPr/>
              <a:lstStyle/>
              <a:p>
                <a:r>
                  <a:rPr lang="es-PE">
                    <a:noFill/>
                  </a:rPr>
                  <a:t> </a:t>
                </a:r>
              </a:p>
            </p:txBody>
          </p:sp>
        </mc:Fallback>
      </mc:AlternateContent>
      <p:sp>
        <p:nvSpPr>
          <p:cNvPr id="7" name="6 CuadroTexto"/>
          <p:cNvSpPr txBox="1"/>
          <p:nvPr/>
        </p:nvSpPr>
        <p:spPr>
          <a:xfrm>
            <a:off x="107504" y="1668341"/>
            <a:ext cx="1824137" cy="369332"/>
          </a:xfrm>
          <a:prstGeom prst="rect">
            <a:avLst/>
          </a:prstGeom>
          <a:noFill/>
        </p:spPr>
        <p:txBody>
          <a:bodyPr wrap="square" rtlCol="0">
            <a:spAutoFit/>
          </a:bodyPr>
          <a:lstStyle/>
          <a:p>
            <a:r>
              <a:rPr lang="es-PE" b="1" u="sng" dirty="0">
                <a:solidFill>
                  <a:schemeClr val="accent3">
                    <a:lumMod val="50000"/>
                  </a:schemeClr>
                </a:solidFill>
                <a:effectLst>
                  <a:outerShdw blurRad="38100" dist="38100" dir="2700000" algn="tl">
                    <a:srgbClr val="000000">
                      <a:alpha val="43137"/>
                    </a:srgbClr>
                  </a:outerShdw>
                </a:effectLst>
              </a:rPr>
              <a:t>Método N° 02:</a:t>
            </a:r>
            <a:endParaRPr lang="es-PE" u="sng" dirty="0">
              <a:solidFill>
                <a:schemeClr val="accent3">
                  <a:lumMod val="50000"/>
                </a:schemeClr>
              </a:solidFill>
            </a:endParaRPr>
          </a:p>
        </p:txBody>
      </p:sp>
      <p:sp>
        <p:nvSpPr>
          <p:cNvPr id="18" name="17 Elipse"/>
          <p:cNvSpPr/>
          <p:nvPr/>
        </p:nvSpPr>
        <p:spPr>
          <a:xfrm>
            <a:off x="5063112" y="3789040"/>
            <a:ext cx="1406089" cy="549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Rectángulo"/>
          <p:cNvSpPr/>
          <p:nvPr/>
        </p:nvSpPr>
        <p:spPr>
          <a:xfrm>
            <a:off x="216763" y="4696541"/>
            <a:ext cx="5817930" cy="1754326"/>
          </a:xfrm>
          <a:prstGeom prst="rect">
            <a:avLst/>
          </a:prstGeom>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Por lo tanto: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154 g Cl + </a:t>
            </a:r>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20000 g Sol</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20000 g Sol - 154 g Cl </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19846 g Agua</a:t>
            </a:r>
          </a:p>
          <a:p>
            <a:endPar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19.85 L Agua</a:t>
            </a:r>
          </a:p>
        </p:txBody>
      </p:sp>
      <p:sp>
        <p:nvSpPr>
          <p:cNvPr id="20" name="19 Elipse"/>
          <p:cNvSpPr/>
          <p:nvPr/>
        </p:nvSpPr>
        <p:spPr>
          <a:xfrm>
            <a:off x="1396526" y="6035934"/>
            <a:ext cx="1647037" cy="414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21 Rectángulo"/>
          <p:cNvSpPr/>
          <p:nvPr/>
        </p:nvSpPr>
        <p:spPr>
          <a:xfrm>
            <a:off x="4788024" y="6023029"/>
            <a:ext cx="3362354" cy="646331"/>
          </a:xfrm>
          <a:prstGeom prst="rect">
            <a:avLst/>
          </a:prstGeom>
          <a:ln>
            <a:solidFill>
              <a:schemeClr val="accent3">
                <a:lumMod val="50000"/>
              </a:schemeClr>
            </a:solidFill>
          </a:ln>
          <a:effectLst>
            <a:glow rad="139700">
              <a:schemeClr val="accent4">
                <a:lumMod val="50000"/>
                <a:alpha val="40000"/>
              </a:schemeClr>
            </a:glow>
          </a:effectLst>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Entonces debo disolver: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154 g de Cl en 19.85 L de Agua. </a:t>
            </a:r>
          </a:p>
        </p:txBody>
      </p:sp>
      <p:sp>
        <p:nvSpPr>
          <p:cNvPr id="2" name="1 Rectángulo"/>
          <p:cNvSpPr/>
          <p:nvPr/>
        </p:nvSpPr>
        <p:spPr>
          <a:xfrm>
            <a:off x="1396526" y="2051468"/>
            <a:ext cx="5551738" cy="801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CuadroTexto"/>
          <p:cNvSpPr txBox="1"/>
          <p:nvPr/>
        </p:nvSpPr>
        <p:spPr>
          <a:xfrm>
            <a:off x="7092280" y="2267536"/>
            <a:ext cx="1584176" cy="369332"/>
          </a:xfrm>
          <a:prstGeom prst="rect">
            <a:avLst/>
          </a:prstGeom>
          <a:noFill/>
        </p:spPr>
        <p:txBody>
          <a:bodyPr wrap="square" rtlCol="0">
            <a:spAutoFit/>
          </a:bodyPr>
          <a:lstStyle/>
          <a:p>
            <a:r>
              <a:rPr lang="es-PE" dirty="0">
                <a:solidFill>
                  <a:srgbClr val="C00000"/>
                </a:solidFill>
                <a:latin typeface="Forte" panose="03060902040502070203" pitchFamily="66" charset="0"/>
              </a:rPr>
              <a:t>… Fórmula 1</a:t>
            </a:r>
          </a:p>
        </p:txBody>
      </p:sp>
    </p:spTree>
    <p:extLst>
      <p:ext uri="{BB962C8B-B14F-4D97-AF65-F5344CB8AC3E}">
        <p14:creationId xmlns:p14="http://schemas.microsoft.com/office/powerpoint/2010/main" val="335506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51" y="620688"/>
            <a:ext cx="106764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37788" y="641012"/>
            <a:ext cx="7582684" cy="707886"/>
          </a:xfrm>
          <a:prstGeom prst="rect">
            <a:avLst/>
          </a:prstGeom>
        </p:spPr>
        <p:txBody>
          <a:bodyPr wrap="square">
            <a:spAutoFit/>
          </a:bodyPr>
          <a:lstStyle/>
          <a:p>
            <a:pPr lvl="0" algn="just"/>
            <a:r>
              <a:rPr lang="es-PE" sz="2000" b="1" dirty="0">
                <a:solidFill>
                  <a:srgbClr val="002060"/>
                </a:solidFill>
                <a:effectLst>
                  <a:outerShdw blurRad="38100" dist="38100" dir="2700000" algn="tl">
                    <a:srgbClr val="000000">
                      <a:alpha val="43137"/>
                    </a:srgbClr>
                  </a:outerShdw>
                </a:effectLst>
              </a:rPr>
              <a:t>¿Cuantos gramos de hipoclorito de calcio al 65% p/p y agua, debo de agregar, para obtener 20 L de solución al 0.5 % p/p?</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348" y="5604618"/>
            <a:ext cx="1119635" cy="11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2 CuadroTexto"/>
              <p:cNvSpPr txBox="1"/>
              <p:nvPr/>
            </p:nvSpPr>
            <p:spPr>
              <a:xfrm>
                <a:off x="935417" y="1664778"/>
                <a:ext cx="7920880" cy="25371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m:rPr>
                              <m:sty m:val="p"/>
                            </m:rPr>
                            <a:rPr lang="es-PE" sz="2000" b="0" i="0" smtClean="0">
                              <a:solidFill>
                                <a:srgbClr val="002060"/>
                              </a:solidFill>
                              <a:effectLst>
                                <a:outerShdw blurRad="38100" dist="38100" dir="2700000" algn="tl">
                                  <a:srgbClr val="000000">
                                    <a:alpha val="43137"/>
                                  </a:srgbClr>
                                </a:outerShdw>
                              </a:effectLst>
                              <a:latin typeface="Cambria Math"/>
                            </a:rPr>
                            <m:t>Partes</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de</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Agua</m:t>
                          </m:r>
                        </m:num>
                        <m:den>
                          <m:r>
                            <m:rPr>
                              <m:sty m:val="p"/>
                            </m:rPr>
                            <a:rPr lang="es-PE" sz="2000" b="0" i="0" smtClean="0">
                              <a:solidFill>
                                <a:srgbClr val="002060"/>
                              </a:solidFill>
                              <a:effectLst>
                                <a:outerShdw blurRad="38100" dist="38100" dir="2700000" algn="tl">
                                  <a:srgbClr val="000000">
                                    <a:alpha val="43137"/>
                                  </a:srgbClr>
                                </a:outerShdw>
                              </a:effectLst>
                              <a:latin typeface="Cambria Math"/>
                            </a:rPr>
                            <m:t>Partes</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de</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Cloro</m:t>
                          </m:r>
                        </m:den>
                      </m:f>
                      <m:r>
                        <a:rPr lang="es-PE" sz="2000" b="0" i="0" smtClean="0">
                          <a:solidFill>
                            <a:srgbClr val="002060"/>
                          </a:solidFill>
                          <a:effectLst>
                            <a:outerShdw blurRad="38100" dist="38100" dir="2700000" algn="tl">
                              <a:srgbClr val="000000">
                                <a:alpha val="43137"/>
                              </a:srgbClr>
                            </a:outerShdw>
                          </a:effectLst>
                          <a:latin typeface="Cambria Math"/>
                        </a:rPr>
                        <m:t>=</m:t>
                      </m:r>
                      <m:f>
                        <m:fPr>
                          <m:ctrlPr>
                            <a:rPr lang="es-PE" sz="20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m:rPr>
                              <m:nor/>
                            </m:rPr>
                            <a:rPr lang="es-PE" sz="2000" b="0" smtClean="0">
                              <a:solidFill>
                                <a:srgbClr val="002060"/>
                              </a:solidFill>
                              <a:effectLst>
                                <a:outerShdw blurRad="38100" dist="38100" dir="2700000" algn="tl">
                                  <a:srgbClr val="000000">
                                    <a:alpha val="43137"/>
                                  </a:srgbClr>
                                </a:outerShdw>
                              </a:effectLst>
                              <a:latin typeface="Cambria Math"/>
                            </a:rPr>
                            <m:t>% </m:t>
                          </m:r>
                          <m:r>
                            <m:rPr>
                              <m:nor/>
                            </m:rPr>
                            <a:rPr lang="es-PE" sz="2000" b="0" smtClean="0">
                              <a:solidFill>
                                <a:srgbClr val="002060"/>
                              </a:solidFill>
                              <a:effectLst>
                                <a:outerShdw blurRad="38100" dist="38100" dir="2700000" algn="tl">
                                  <a:srgbClr val="000000">
                                    <a:alpha val="43137"/>
                                  </a:srgbClr>
                                </a:outerShdw>
                              </a:effectLst>
                              <a:latin typeface="Cambria Math"/>
                            </a:rPr>
                            <m:t>Concentrado</m:t>
                          </m:r>
                          <m:r>
                            <m:rPr>
                              <m:nor/>
                            </m:rPr>
                            <a:rPr lang="es-PE" sz="2000" b="0" smtClean="0">
                              <a:solidFill>
                                <a:srgbClr val="002060"/>
                              </a:solidFill>
                              <a:effectLst>
                                <a:outerShdw blurRad="38100" dist="38100" dir="2700000" algn="tl">
                                  <a:srgbClr val="000000">
                                    <a:alpha val="43137"/>
                                  </a:srgbClr>
                                </a:outerShdw>
                              </a:effectLst>
                              <a:latin typeface="Cambria Math"/>
                            </a:rPr>
                            <m:t> </m:t>
                          </m:r>
                          <m:r>
                            <m:rPr>
                              <m:nor/>
                            </m:rPr>
                            <a:rPr lang="es-PE" sz="2000" b="0" smtClean="0">
                              <a:solidFill>
                                <a:srgbClr val="002060"/>
                              </a:solidFill>
                              <a:effectLst>
                                <a:outerShdw blurRad="38100" dist="38100" dir="2700000" algn="tl">
                                  <a:srgbClr val="000000">
                                    <a:alpha val="43137"/>
                                  </a:srgbClr>
                                </a:outerShdw>
                              </a:effectLst>
                              <a:latin typeface="Cambria Math"/>
                            </a:rPr>
                            <m:t>original</m:t>
                          </m:r>
                        </m:num>
                        <m:den>
                          <m:r>
                            <a:rPr lang="es-PE" sz="2000" i="0">
                              <a:solidFill>
                                <a:srgbClr val="002060"/>
                              </a:solidFill>
                              <a:effectLst>
                                <a:outerShdw blurRad="38100" dist="38100" dir="2700000" algn="tl">
                                  <a:srgbClr val="000000">
                                    <a:alpha val="43137"/>
                                  </a:srgbClr>
                                </a:outerShdw>
                              </a:effectLst>
                              <a:latin typeface="Cambria Math"/>
                            </a:rPr>
                            <m:t>%</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Concentraci</m:t>
                          </m:r>
                          <m:r>
                            <a:rPr lang="es-PE" sz="2000" b="0" i="0" smtClean="0">
                              <a:solidFill>
                                <a:srgbClr val="002060"/>
                              </a:solidFill>
                              <a:effectLst>
                                <a:outerShdw blurRad="38100" dist="38100" dir="2700000" algn="tl">
                                  <a:srgbClr val="000000">
                                    <a:alpha val="43137"/>
                                  </a:srgbClr>
                                </a:outerShdw>
                              </a:effectLst>
                              <a:latin typeface="Cambria Math"/>
                            </a:rPr>
                            <m:t>ó</m:t>
                          </m:r>
                          <m:r>
                            <m:rPr>
                              <m:sty m:val="p"/>
                            </m:rPr>
                            <a:rPr lang="es-PE" sz="2000" b="0" i="0" smtClean="0">
                              <a:solidFill>
                                <a:srgbClr val="002060"/>
                              </a:solidFill>
                              <a:effectLst>
                                <a:outerShdw blurRad="38100" dist="38100" dir="2700000" algn="tl">
                                  <a:srgbClr val="000000">
                                    <a:alpha val="43137"/>
                                  </a:srgbClr>
                                </a:outerShdw>
                              </a:effectLst>
                              <a:latin typeface="Cambria Math"/>
                            </a:rPr>
                            <m:t>n</m:t>
                          </m:r>
                          <m:r>
                            <a:rPr lang="es-PE" sz="2000" b="0" i="0" smtClean="0">
                              <a:solidFill>
                                <a:srgbClr val="002060"/>
                              </a:solidFill>
                              <a:effectLst>
                                <a:outerShdw blurRad="38100" dist="38100" dir="2700000" algn="tl">
                                  <a:srgbClr val="000000">
                                    <a:alpha val="43137"/>
                                  </a:srgbClr>
                                </a:outerShdw>
                              </a:effectLst>
                              <a:latin typeface="Cambria Math"/>
                            </a:rPr>
                            <m:t> </m:t>
                          </m:r>
                          <m:r>
                            <m:rPr>
                              <m:sty m:val="p"/>
                            </m:rPr>
                            <a:rPr lang="es-PE" sz="2000" b="0" i="0" smtClean="0">
                              <a:solidFill>
                                <a:srgbClr val="002060"/>
                              </a:solidFill>
                              <a:effectLst>
                                <a:outerShdw blurRad="38100" dist="38100" dir="2700000" algn="tl">
                                  <a:srgbClr val="000000">
                                    <a:alpha val="43137"/>
                                  </a:srgbClr>
                                </a:outerShdw>
                              </a:effectLst>
                              <a:latin typeface="Cambria Math"/>
                            </a:rPr>
                            <m:t>deseada</m:t>
                          </m:r>
                        </m:den>
                      </m:f>
                      <m:r>
                        <a:rPr lang="es-PE" sz="2000" b="0" i="1" smtClean="0">
                          <a:solidFill>
                            <a:srgbClr val="002060"/>
                          </a:solidFill>
                          <a:effectLst>
                            <a:outerShdw blurRad="38100" dist="38100" dir="2700000" algn="tl">
                              <a:srgbClr val="000000">
                                <a:alpha val="43137"/>
                              </a:srgbClr>
                            </a:outerShdw>
                          </a:effectLst>
                          <a:latin typeface="Cambria Math"/>
                        </a:rPr>
                        <m:t>−1</m:t>
                      </m:r>
                    </m:oMath>
                  </m:oMathPara>
                </a14:m>
                <a:endParaRPr lang="es-PE" sz="2000" i="1" dirty="0">
                  <a:effectLst>
                    <a:outerShdw blurRad="38100" dist="38100" dir="2700000" algn="tl">
                      <a:srgbClr val="000000">
                        <a:alpha val="43137"/>
                      </a:srgbClr>
                    </a:outerShdw>
                  </a:effectLst>
                  <a:latin typeface="Cambria Math"/>
                </a:endParaRPr>
              </a:p>
              <a:p>
                <a:endParaRPr lang="es-PE" sz="2000" i="1" dirty="0">
                  <a:effectLst>
                    <a:outerShdw blurRad="38100" dist="38100" dir="2700000" algn="tl">
                      <a:srgbClr val="000000">
                        <a:alpha val="43137"/>
                      </a:srgbClr>
                    </a:outerShdw>
                  </a:effectLst>
                  <a:latin typeface="Cambria Math"/>
                </a:endParaRPr>
              </a:p>
              <a:p>
                <a:pPr/>
                <a14:m>
                  <m:oMathPara xmlns:m="http://schemas.openxmlformats.org/officeDocument/2006/math">
                    <m:oMathParaPr>
                      <m:jc m:val="centerGroup"/>
                    </m:oMathParaPr>
                    <m:oMath xmlns:m="http://schemas.openxmlformats.org/officeDocument/2006/math">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𝐴𝑔𝑢𝑎</m:t>
                          </m:r>
                        </m:num>
                        <m:den>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𝐶𝑙𝑜𝑟𝑜</m:t>
                          </m:r>
                        </m:den>
                      </m:f>
                      <m:r>
                        <a:rPr lang="es-PE" sz="2000" i="1">
                          <a:solidFill>
                            <a:srgbClr val="002060"/>
                          </a:solidFill>
                          <a:effectLst>
                            <a:outerShdw blurRad="38100" dist="38100" dir="2700000" algn="tl">
                              <a:srgbClr val="000000">
                                <a:alpha val="43137"/>
                              </a:srgbClr>
                            </a:outerShdw>
                          </a:effectLst>
                          <a:latin typeface="Cambria Math"/>
                        </a:rPr>
                        <m:t>=</m:t>
                      </m:r>
                      <m:f>
                        <m:fPr>
                          <m:ctrlPr>
                            <a:rPr lang="es-PE" sz="200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b="0" i="1" smtClean="0">
                              <a:solidFill>
                                <a:srgbClr val="002060"/>
                              </a:solidFill>
                              <a:effectLst>
                                <a:outerShdw blurRad="38100" dist="38100" dir="2700000" algn="tl">
                                  <a:srgbClr val="000000">
                                    <a:alpha val="43137"/>
                                  </a:srgbClr>
                                </a:outerShdw>
                              </a:effectLst>
                              <a:latin typeface="Cambria Math"/>
                            </a:rPr>
                            <m:t>65 %</m:t>
                          </m:r>
                        </m:num>
                        <m:den>
                          <m:r>
                            <a:rPr lang="es-PE" sz="2000" b="0" i="1" smtClean="0">
                              <a:solidFill>
                                <a:srgbClr val="002060"/>
                              </a:solidFill>
                              <a:effectLst>
                                <a:outerShdw blurRad="38100" dist="38100" dir="2700000" algn="tl">
                                  <a:srgbClr val="000000">
                                    <a:alpha val="43137"/>
                                  </a:srgbClr>
                                </a:outerShdw>
                              </a:effectLst>
                              <a:latin typeface="Cambria Math"/>
                            </a:rPr>
                            <m:t>0.5 %</m:t>
                          </m:r>
                        </m:den>
                      </m:f>
                      <m:r>
                        <a:rPr lang="es-PE" sz="2000" i="1">
                          <a:solidFill>
                            <a:srgbClr val="002060"/>
                          </a:solidFill>
                          <a:effectLst>
                            <a:outerShdw blurRad="38100" dist="38100" dir="2700000" algn="tl">
                              <a:srgbClr val="000000">
                                <a:alpha val="43137"/>
                              </a:srgbClr>
                            </a:outerShdw>
                          </a:effectLst>
                          <a:latin typeface="Cambria Math"/>
                        </a:rPr>
                        <m:t>−1</m:t>
                      </m:r>
                    </m:oMath>
                  </m:oMathPara>
                </a14:m>
                <a:endParaRPr lang="es-PE" sz="2000" i="1" dirty="0">
                  <a:solidFill>
                    <a:srgbClr val="002060"/>
                  </a:solidFill>
                  <a:effectLst>
                    <a:outerShdw blurRad="38100" dist="38100" dir="2700000" algn="tl">
                      <a:srgbClr val="000000">
                        <a:alpha val="43137"/>
                      </a:srgbClr>
                    </a:outerShdw>
                  </a:effectLst>
                  <a:latin typeface="Cambria Math"/>
                </a:endParaRPr>
              </a:p>
              <a:p>
                <a:endParaRPr lang="es-PE" sz="2000" i="1" dirty="0">
                  <a:solidFill>
                    <a:srgbClr val="002060"/>
                  </a:solidFill>
                  <a:effectLst>
                    <a:outerShdw blurRad="38100" dist="38100" dir="2700000" algn="tl">
                      <a:srgbClr val="000000">
                        <a:alpha val="43137"/>
                      </a:srgbClr>
                    </a:outerShdw>
                  </a:effectLst>
                  <a:latin typeface="Cambria Math"/>
                </a:endParaRPr>
              </a:p>
              <a:p>
                <a:pPr/>
                <a14:m>
                  <m:oMathPara xmlns:m="http://schemas.openxmlformats.org/officeDocument/2006/math">
                    <m:oMathParaPr>
                      <m:jc m:val="centerGroup"/>
                    </m:oMathParaPr>
                    <m:oMath xmlns:m="http://schemas.openxmlformats.org/officeDocument/2006/math">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𝐴𝑔𝑢𝑎</m:t>
                          </m:r>
                        </m:num>
                        <m:den>
                          <m:r>
                            <a:rPr lang="es-PE" sz="2000" i="1">
                              <a:solidFill>
                                <a:srgbClr val="002060"/>
                              </a:solidFill>
                              <a:effectLst>
                                <a:outerShdw blurRad="38100" dist="38100" dir="2700000" algn="tl">
                                  <a:srgbClr val="000000">
                                    <a:alpha val="43137"/>
                                  </a:srgbClr>
                                </a:outerShdw>
                              </a:effectLst>
                              <a:latin typeface="Cambria Math"/>
                            </a:rPr>
                            <m:t>𝑃𝑎𝑟𝑡𝑒𝑠</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𝑑𝑒</m:t>
                          </m:r>
                          <m:r>
                            <a:rPr lang="es-PE" sz="2000" i="1">
                              <a:solidFill>
                                <a:srgbClr val="002060"/>
                              </a:solidFill>
                              <a:effectLst>
                                <a:outerShdw blurRad="38100" dist="38100" dir="2700000" algn="tl">
                                  <a:srgbClr val="000000">
                                    <a:alpha val="43137"/>
                                  </a:srgbClr>
                                </a:outerShdw>
                              </a:effectLst>
                              <a:latin typeface="Cambria Math"/>
                            </a:rPr>
                            <m:t> </m:t>
                          </m:r>
                          <m:r>
                            <a:rPr lang="es-PE" sz="2000" i="1">
                              <a:solidFill>
                                <a:srgbClr val="002060"/>
                              </a:solidFill>
                              <a:effectLst>
                                <a:outerShdw blurRad="38100" dist="38100" dir="2700000" algn="tl">
                                  <a:srgbClr val="000000">
                                    <a:alpha val="43137"/>
                                  </a:srgbClr>
                                </a:outerShdw>
                              </a:effectLst>
                              <a:latin typeface="Cambria Math"/>
                            </a:rPr>
                            <m:t>𝐶𝑙𝑜𝑟𝑜</m:t>
                          </m:r>
                        </m:den>
                      </m:f>
                      <m:r>
                        <a:rPr lang="es-PE" sz="2000" i="1">
                          <a:solidFill>
                            <a:srgbClr val="002060"/>
                          </a:solidFill>
                          <a:effectLst>
                            <a:outerShdw blurRad="38100" dist="38100" dir="2700000" algn="tl">
                              <a:srgbClr val="000000">
                                <a:alpha val="43137"/>
                              </a:srgbClr>
                            </a:outerShdw>
                          </a:effectLst>
                          <a:latin typeface="Cambria Math"/>
                        </a:rPr>
                        <m:t>=</m:t>
                      </m:r>
                      <m:f>
                        <m:fPr>
                          <m:ctrlPr>
                            <a:rPr lang="es-PE" sz="2000" i="1">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s-PE" sz="2000" b="0" i="1" smtClean="0">
                              <a:solidFill>
                                <a:srgbClr val="002060"/>
                              </a:solidFill>
                              <a:effectLst>
                                <a:outerShdw blurRad="38100" dist="38100" dir="2700000" algn="tl">
                                  <a:srgbClr val="000000">
                                    <a:alpha val="43137"/>
                                  </a:srgbClr>
                                </a:outerShdw>
                              </a:effectLst>
                              <a:latin typeface="Cambria Math"/>
                            </a:rPr>
                            <m:t>129 </m:t>
                          </m:r>
                          <m:r>
                            <a:rPr lang="es-PE" sz="2000" b="0" i="1" smtClean="0">
                              <a:solidFill>
                                <a:srgbClr val="002060"/>
                              </a:solidFill>
                              <a:effectLst>
                                <a:outerShdw blurRad="38100" dist="38100" dir="2700000" algn="tl">
                                  <a:srgbClr val="000000">
                                    <a:alpha val="43137"/>
                                  </a:srgbClr>
                                </a:outerShdw>
                              </a:effectLst>
                              <a:latin typeface="Cambria Math"/>
                            </a:rPr>
                            <m:t>𝑝𝑎𝑟𝑡𝑒𝑠</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𝑑𝑒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𝑎𝑔𝑢𝑎</m:t>
                          </m:r>
                        </m:num>
                        <m:den>
                          <m:r>
                            <a:rPr lang="es-PE" sz="2000" b="0" i="1" smtClean="0">
                              <a:solidFill>
                                <a:srgbClr val="002060"/>
                              </a:solidFill>
                              <a:effectLst>
                                <a:outerShdw blurRad="38100" dist="38100" dir="2700000" algn="tl">
                                  <a:srgbClr val="000000">
                                    <a:alpha val="43137"/>
                                  </a:srgbClr>
                                </a:outerShdw>
                              </a:effectLst>
                              <a:latin typeface="Cambria Math"/>
                            </a:rPr>
                            <m:t>1 </m:t>
                          </m:r>
                          <m:r>
                            <a:rPr lang="es-PE" sz="2000" b="0" i="1" smtClean="0">
                              <a:solidFill>
                                <a:srgbClr val="002060"/>
                              </a:solidFill>
                              <a:effectLst>
                                <a:outerShdw blurRad="38100" dist="38100" dir="2700000" algn="tl">
                                  <a:srgbClr val="000000">
                                    <a:alpha val="43137"/>
                                  </a:srgbClr>
                                </a:outerShdw>
                              </a:effectLst>
                              <a:latin typeface="Cambria Math"/>
                            </a:rPr>
                            <m:t>𝑝𝑎𝑟𝑡𝑒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𝑑𝑒</m:t>
                          </m:r>
                          <m:r>
                            <a:rPr lang="es-PE" sz="2000" b="0" i="1" smtClean="0">
                              <a:solidFill>
                                <a:srgbClr val="002060"/>
                              </a:solidFill>
                              <a:effectLst>
                                <a:outerShdw blurRad="38100" dist="38100" dir="2700000" algn="tl">
                                  <a:srgbClr val="000000">
                                    <a:alpha val="43137"/>
                                  </a:srgbClr>
                                </a:outerShdw>
                              </a:effectLst>
                              <a:latin typeface="Cambria Math"/>
                            </a:rPr>
                            <m:t> </m:t>
                          </m:r>
                          <m:r>
                            <a:rPr lang="es-PE" sz="2000" b="0" i="1" smtClean="0">
                              <a:solidFill>
                                <a:srgbClr val="002060"/>
                              </a:solidFill>
                              <a:effectLst>
                                <a:outerShdw blurRad="38100" dist="38100" dir="2700000" algn="tl">
                                  <a:srgbClr val="000000">
                                    <a:alpha val="43137"/>
                                  </a:srgbClr>
                                </a:outerShdw>
                              </a:effectLst>
                              <a:latin typeface="Cambria Math"/>
                            </a:rPr>
                            <m:t>𝑐𝑙𝑜𝑟𝑜</m:t>
                          </m:r>
                        </m:den>
                      </m:f>
                    </m:oMath>
                  </m:oMathPara>
                </a14:m>
                <a:endParaRPr lang="es-PE" sz="2000" i="1" dirty="0">
                  <a:effectLst>
                    <a:outerShdw blurRad="38100" dist="38100" dir="2700000" algn="tl">
                      <a:srgbClr val="000000">
                        <a:alpha val="43137"/>
                      </a:srgbClr>
                    </a:outerShdw>
                  </a:effectLst>
                  <a:latin typeface="Cambria Math"/>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35417" y="1664778"/>
                <a:ext cx="7920880" cy="2537105"/>
              </a:xfrm>
              <a:prstGeom prst="rect">
                <a:avLst/>
              </a:prstGeom>
              <a:blipFill rotWithShape="1">
                <a:blip r:embed="rId4"/>
                <a:stretch>
                  <a:fillRect/>
                </a:stretch>
              </a:blipFill>
            </p:spPr>
            <p:txBody>
              <a:bodyPr/>
              <a:lstStyle/>
              <a:p>
                <a:r>
                  <a:rPr lang="es-PE">
                    <a:noFill/>
                  </a:rPr>
                  <a:t> </a:t>
                </a:r>
              </a:p>
            </p:txBody>
          </p:sp>
        </mc:Fallback>
      </mc:AlternateContent>
      <p:sp>
        <p:nvSpPr>
          <p:cNvPr id="7" name="6 CuadroTexto"/>
          <p:cNvSpPr txBox="1"/>
          <p:nvPr/>
        </p:nvSpPr>
        <p:spPr>
          <a:xfrm>
            <a:off x="107504" y="1668341"/>
            <a:ext cx="1824137" cy="369332"/>
          </a:xfrm>
          <a:prstGeom prst="rect">
            <a:avLst/>
          </a:prstGeom>
          <a:noFill/>
        </p:spPr>
        <p:txBody>
          <a:bodyPr wrap="square" rtlCol="0">
            <a:spAutoFit/>
          </a:bodyPr>
          <a:lstStyle/>
          <a:p>
            <a:r>
              <a:rPr lang="es-PE" b="1" u="sng" dirty="0">
                <a:solidFill>
                  <a:schemeClr val="accent3">
                    <a:lumMod val="50000"/>
                  </a:schemeClr>
                </a:solidFill>
                <a:effectLst>
                  <a:outerShdw blurRad="38100" dist="38100" dir="2700000" algn="tl">
                    <a:srgbClr val="000000">
                      <a:alpha val="43137"/>
                    </a:srgbClr>
                  </a:outerShdw>
                </a:effectLst>
              </a:rPr>
              <a:t>Método N° 03:</a:t>
            </a:r>
            <a:endParaRPr lang="es-PE" u="sng" dirty="0">
              <a:solidFill>
                <a:schemeClr val="accent3">
                  <a:lumMod val="50000"/>
                </a:schemeClr>
              </a:solidFill>
            </a:endParaRPr>
          </a:p>
        </p:txBody>
      </p:sp>
      <p:sp>
        <p:nvSpPr>
          <p:cNvPr id="18" name="17 Elipse"/>
          <p:cNvSpPr/>
          <p:nvPr/>
        </p:nvSpPr>
        <p:spPr>
          <a:xfrm>
            <a:off x="1516999" y="5196723"/>
            <a:ext cx="1406089" cy="549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mc:AlternateContent xmlns:mc="http://schemas.openxmlformats.org/markup-compatibility/2006" xmlns:a14="http://schemas.microsoft.com/office/drawing/2010/main">
        <mc:Choice Requires="a14">
          <p:sp>
            <p:nvSpPr>
              <p:cNvPr id="15" name="14 Rectángulo"/>
              <p:cNvSpPr/>
              <p:nvPr/>
            </p:nvSpPr>
            <p:spPr>
              <a:xfrm>
                <a:off x="216763" y="4696541"/>
                <a:ext cx="5817930" cy="2031325"/>
              </a:xfrm>
              <a:prstGeom prst="rect">
                <a:avLst/>
              </a:prstGeom>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Por lo tanto: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129 k + 1 k</a:t>
                </a:r>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20000 g Sol</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K=</a:t>
                </a:r>
                <a14:m>
                  <m:oMath xmlns:m="http://schemas.openxmlformats.org/officeDocument/2006/math">
                    <m:r>
                      <a:rPr lang="es-PE" i="1">
                        <a:solidFill>
                          <a:srgbClr val="002060"/>
                        </a:solidFill>
                        <a:effectLst>
                          <a:outerShdw blurRad="38100" dist="38100" dir="2700000" algn="tl">
                            <a:srgbClr val="000000">
                              <a:alpha val="43137"/>
                            </a:srgbClr>
                          </a:outerShdw>
                        </a:effectLst>
                        <a:latin typeface="Cambria Math"/>
                      </a:rPr>
                      <m:t>153.85</m:t>
                    </m:r>
                    <m:r>
                      <a:rPr lang="es-PE" i="1">
                        <a:solidFill>
                          <a:srgbClr val="002060"/>
                        </a:solidFill>
                        <a:effectLst>
                          <a:outerShdw blurRad="38100" dist="38100" dir="2700000" algn="tl">
                            <a:srgbClr val="000000">
                              <a:alpha val="43137"/>
                            </a:srgbClr>
                          </a:outerShdw>
                        </a:effectLst>
                        <a:latin typeface="Cambria Math"/>
                        <a:ea typeface="Cambria Math"/>
                      </a:rPr>
                      <m:t>≈154</m:t>
                    </m:r>
                    <m:r>
                      <a:rPr lang="es-PE" i="1" smtClean="0">
                        <a:solidFill>
                          <a:srgbClr val="002060"/>
                        </a:solidFill>
                        <a:effectLst>
                          <a:outerShdw blurRad="38100" dist="38100" dir="2700000" algn="tl">
                            <a:srgbClr val="000000">
                              <a:alpha val="43137"/>
                            </a:srgbClr>
                          </a:outerShdw>
                        </a:effectLst>
                        <a:latin typeface="Cambria Math"/>
                        <a:ea typeface="Cambria Math"/>
                      </a:rPr>
                      <m:t>𝑔</m:t>
                    </m:r>
                    <m:r>
                      <a:rPr lang="es-PE" i="1" smtClean="0">
                        <a:solidFill>
                          <a:srgbClr val="002060"/>
                        </a:solidFill>
                        <a:effectLst>
                          <a:outerShdw blurRad="38100" dist="38100" dir="2700000" algn="tl">
                            <a:srgbClr val="000000">
                              <a:alpha val="43137"/>
                            </a:srgbClr>
                          </a:outerShdw>
                        </a:effectLst>
                        <a:latin typeface="Cambria Math"/>
                        <a:ea typeface="Cambria Math"/>
                      </a:rPr>
                      <m:t> </m:t>
                    </m:r>
                    <m:r>
                      <a:rPr lang="es-PE" i="1" smtClean="0">
                        <a:solidFill>
                          <a:srgbClr val="002060"/>
                        </a:solidFill>
                        <a:effectLst>
                          <a:outerShdw blurRad="38100" dist="38100" dir="2700000" algn="tl">
                            <a:srgbClr val="000000">
                              <a:alpha val="43137"/>
                            </a:srgbClr>
                          </a:outerShdw>
                        </a:effectLst>
                        <a:latin typeface="Cambria Math"/>
                        <a:ea typeface="Cambria Math"/>
                      </a:rPr>
                      <m:t>𝐶𝑙</m:t>
                    </m:r>
                  </m:oMath>
                </a14:m>
                <a:endParaRPr lang="es-PE" i="1" dirty="0">
                  <a:effectLst>
                    <a:outerShdw blurRad="38100" dist="38100" dir="2700000" algn="tl">
                      <a:srgbClr val="000000">
                        <a:alpha val="43137"/>
                      </a:srgbClr>
                    </a:outerShdw>
                  </a:effectLst>
                  <a:latin typeface="Cambria Math"/>
                </a:endParaRPr>
              </a:p>
              <a:p>
                <a:endPar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20000 g Sol - 154 g Cl </a:t>
                </a:r>
              </a:p>
              <a:p>
                <a:r>
                  <a:rPr lang="es-PE"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Y g Agua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19846 g Agua</a:t>
                </a:r>
              </a:p>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19.85 L Agua</a:t>
                </a:r>
              </a:p>
            </p:txBody>
          </p:sp>
        </mc:Choice>
        <mc:Fallback xmlns="">
          <p:sp>
            <p:nvSpPr>
              <p:cNvPr id="15" name="14 Rectángulo"/>
              <p:cNvSpPr>
                <a:spLocks noRot="1" noChangeAspect="1" noMove="1" noResize="1" noEditPoints="1" noAdjustHandles="1" noChangeArrowheads="1" noChangeShapeType="1" noTextEdit="1"/>
              </p:cNvSpPr>
              <p:nvPr/>
            </p:nvSpPr>
            <p:spPr>
              <a:xfrm>
                <a:off x="216763" y="4696541"/>
                <a:ext cx="5817930" cy="2031325"/>
              </a:xfrm>
              <a:prstGeom prst="rect">
                <a:avLst/>
              </a:prstGeom>
              <a:blipFill rotWithShape="1">
                <a:blip r:embed="rId5"/>
                <a:stretch>
                  <a:fillRect l="-1048" t="-1796" b="-4790"/>
                </a:stretch>
              </a:blipFill>
            </p:spPr>
            <p:txBody>
              <a:bodyPr/>
              <a:lstStyle/>
              <a:p>
                <a:r>
                  <a:rPr lang="es-PE">
                    <a:noFill/>
                  </a:rPr>
                  <a:t> </a:t>
                </a:r>
              </a:p>
            </p:txBody>
          </p:sp>
        </mc:Fallback>
      </mc:AlternateContent>
      <p:sp>
        <p:nvSpPr>
          <p:cNvPr id="20" name="19 Elipse"/>
          <p:cNvSpPr/>
          <p:nvPr/>
        </p:nvSpPr>
        <p:spPr>
          <a:xfrm>
            <a:off x="1412795" y="6326435"/>
            <a:ext cx="1647037" cy="414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21 Rectángulo"/>
          <p:cNvSpPr/>
          <p:nvPr/>
        </p:nvSpPr>
        <p:spPr>
          <a:xfrm>
            <a:off x="4788024" y="6023029"/>
            <a:ext cx="3362354" cy="646331"/>
          </a:xfrm>
          <a:prstGeom prst="rect">
            <a:avLst/>
          </a:prstGeom>
          <a:ln>
            <a:solidFill>
              <a:schemeClr val="accent3">
                <a:lumMod val="50000"/>
              </a:schemeClr>
            </a:solidFill>
          </a:ln>
          <a:effectLst>
            <a:glow rad="139700">
              <a:schemeClr val="accent4">
                <a:lumMod val="50000"/>
                <a:alpha val="40000"/>
              </a:schemeClr>
            </a:glow>
          </a:effectLst>
        </p:spPr>
        <p:txBody>
          <a:bodyPr wrap="square">
            <a:spAutoFit/>
          </a:bodyPr>
          <a:lstStyle/>
          <a:p>
            <a:r>
              <a:rPr lang="es-PE" b="1" dirty="0">
                <a:solidFill>
                  <a:schemeClr val="accent3">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Entonces debo disolver: </a:t>
            </a:r>
          </a:p>
          <a:p>
            <a:r>
              <a:rPr lang="es-PE"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154 g de Cl en 19.85 L de Agua. </a:t>
            </a:r>
          </a:p>
        </p:txBody>
      </p:sp>
      <p:sp>
        <p:nvSpPr>
          <p:cNvPr id="12" name="11 Rectángulo"/>
          <p:cNvSpPr/>
          <p:nvPr/>
        </p:nvSpPr>
        <p:spPr>
          <a:xfrm>
            <a:off x="1758431" y="1648278"/>
            <a:ext cx="5909913" cy="801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CuadroTexto"/>
          <p:cNvSpPr txBox="1"/>
          <p:nvPr/>
        </p:nvSpPr>
        <p:spPr>
          <a:xfrm>
            <a:off x="7668344" y="1772816"/>
            <a:ext cx="1584176" cy="369332"/>
          </a:xfrm>
          <a:prstGeom prst="rect">
            <a:avLst/>
          </a:prstGeom>
          <a:noFill/>
        </p:spPr>
        <p:txBody>
          <a:bodyPr wrap="square" rtlCol="0">
            <a:spAutoFit/>
          </a:bodyPr>
          <a:lstStyle/>
          <a:p>
            <a:r>
              <a:rPr lang="es-PE" dirty="0">
                <a:solidFill>
                  <a:srgbClr val="C00000"/>
                </a:solidFill>
                <a:latin typeface="Forte" panose="03060902040502070203" pitchFamily="66" charset="0"/>
              </a:rPr>
              <a:t>… Fórmula 2</a:t>
            </a:r>
          </a:p>
        </p:txBody>
      </p:sp>
    </p:spTree>
    <p:extLst>
      <p:ext uri="{BB962C8B-B14F-4D97-AF65-F5344CB8AC3E}">
        <p14:creationId xmlns:p14="http://schemas.microsoft.com/office/powerpoint/2010/main" val="2989604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gagua">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vigagua</Template>
  <TotalTime>2163</TotalTime>
  <Words>906</Words>
  <Application>Microsoft Office PowerPoint</Application>
  <PresentationFormat>Presentación en pantalla (4:3)</PresentationFormat>
  <Paragraphs>139</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Cambria Math</vt:lpstr>
      <vt:lpstr>Constantia</vt:lpstr>
      <vt:lpstr>Forte</vt:lpstr>
      <vt:lpstr>Showcard Gothic</vt:lpstr>
      <vt:lpstr>Verdana</vt:lpstr>
      <vt:lpstr>Wingdings</vt:lpstr>
      <vt:lpstr>Wingdings 2</vt:lpstr>
      <vt:lpstr>vigagua</vt:lpstr>
      <vt:lpstr> Preparación de una Solución de Hipoclorito de Calcio para desinfección de agua</vt:lpstr>
      <vt:lpstr>CONCEPTOS GENERALES</vt:lpstr>
      <vt:lpstr>Presentación de PowerPoint</vt:lpstr>
      <vt:lpstr>Presentación de PowerPoint</vt:lpstr>
      <vt:lpstr>Presentación de PowerPoint</vt:lpstr>
      <vt:lpstr>CONSIDERACIONES PARA PREPARAR UNA SOLUCIÓN DE HIPOCLORITO DE CALCIO</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Preparación de Solución de Hipoclorito de Calcio</dc:title>
  <dc:creator>TEOFILO GIRON ESTELA</dc:creator>
  <cp:lastModifiedBy>Milagros</cp:lastModifiedBy>
  <cp:revision>106</cp:revision>
  <cp:lastPrinted>2018-08-29T18:50:08Z</cp:lastPrinted>
  <dcterms:created xsi:type="dcterms:W3CDTF">2018-07-05T01:08:07Z</dcterms:created>
  <dcterms:modified xsi:type="dcterms:W3CDTF">2019-10-09T11:31:32Z</dcterms:modified>
</cp:coreProperties>
</file>